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gif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media/image24.jpg" ContentType="image/gif"/>
  <Override PartName="/ppt/ink/ink9.xml" ContentType="application/inkml+xml"/>
  <Override PartName="/ppt/media/image25.jpg" ContentType="image/gif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6" r:id="rId10"/>
    <p:sldId id="265" r:id="rId11"/>
    <p:sldId id="268" r:id="rId12"/>
    <p:sldId id="267" r:id="rId13"/>
    <p:sldId id="269" r:id="rId14"/>
    <p:sldId id="270" r:id="rId15"/>
    <p:sldId id="271" r:id="rId16"/>
    <p:sldId id="274" r:id="rId17"/>
    <p:sldId id="273" r:id="rId18"/>
    <p:sldId id="277" r:id="rId19"/>
    <p:sldId id="279" r:id="rId20"/>
    <p:sldId id="276" r:id="rId21"/>
    <p:sldId id="278" r:id="rId22"/>
    <p:sldId id="275" r:id="rId23"/>
    <p:sldId id="284" r:id="rId24"/>
    <p:sldId id="282" r:id="rId25"/>
    <p:sldId id="281" r:id="rId26"/>
    <p:sldId id="283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CA4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EBBF4-8EBE-432F-99A1-C318920FE002}" v="4" dt="2020-04-23T12:02:4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finity Ace" userId="51f05f18f3fc3e9a" providerId="LiveId" clId="{8887E3BC-3023-4F0C-A43A-925C884146A3}"/>
    <pc:docChg chg="undo redo custSel addSld modSld sldOrd">
      <pc:chgData name="Infinity Ace" userId="51f05f18f3fc3e9a" providerId="LiveId" clId="{8887E3BC-3023-4F0C-A43A-925C884146A3}" dt="2020-04-19T16:26:52.431" v="1322" actId="20577"/>
      <pc:docMkLst>
        <pc:docMk/>
      </pc:docMkLst>
      <pc:sldChg chg="modAnim">
        <pc:chgData name="Infinity Ace" userId="51f05f18f3fc3e9a" providerId="LiveId" clId="{8887E3BC-3023-4F0C-A43A-925C884146A3}" dt="2020-04-18T10:44:51.867" v="288"/>
        <pc:sldMkLst>
          <pc:docMk/>
          <pc:sldMk cId="2571313276" sldId="258"/>
        </pc:sldMkLst>
      </pc:sldChg>
      <pc:sldChg chg="modAnim">
        <pc:chgData name="Infinity Ace" userId="51f05f18f3fc3e9a" providerId="LiveId" clId="{8887E3BC-3023-4F0C-A43A-925C884146A3}" dt="2020-04-18T10:45:16.131" v="289"/>
        <pc:sldMkLst>
          <pc:docMk/>
          <pc:sldMk cId="2091923725" sldId="260"/>
        </pc:sldMkLst>
      </pc:sldChg>
      <pc:sldChg chg="modSp mod">
        <pc:chgData name="Infinity Ace" userId="51f05f18f3fc3e9a" providerId="LiveId" clId="{8887E3BC-3023-4F0C-A43A-925C884146A3}" dt="2020-04-19T15:37:04.409" v="1214" actId="1076"/>
        <pc:sldMkLst>
          <pc:docMk/>
          <pc:sldMk cId="4077854442" sldId="261"/>
        </pc:sldMkLst>
        <pc:spChg chg="mod">
          <ac:chgData name="Infinity Ace" userId="51f05f18f3fc3e9a" providerId="LiveId" clId="{8887E3BC-3023-4F0C-A43A-925C884146A3}" dt="2020-04-19T15:37:04.409" v="1214" actId="1076"/>
          <ac:spMkLst>
            <pc:docMk/>
            <pc:sldMk cId="4077854442" sldId="261"/>
            <ac:spMk id="3" creationId="{382B687E-4948-486B-BA5A-CF4C120BEF0A}"/>
          </ac:spMkLst>
        </pc:spChg>
        <pc:picChg chg="mod">
          <ac:chgData name="Infinity Ace" userId="51f05f18f3fc3e9a" providerId="LiveId" clId="{8887E3BC-3023-4F0C-A43A-925C884146A3}" dt="2020-04-19T15:36:57.719" v="1213" actId="1076"/>
          <ac:picMkLst>
            <pc:docMk/>
            <pc:sldMk cId="4077854442" sldId="261"/>
            <ac:picMk id="6" creationId="{23B6B4E1-FC5A-4A92-9502-D2F650898408}"/>
          </ac:picMkLst>
        </pc:picChg>
      </pc:sldChg>
      <pc:sldChg chg="addSp modSp mod modAnim">
        <pc:chgData name="Infinity Ace" userId="51f05f18f3fc3e9a" providerId="LiveId" clId="{8887E3BC-3023-4F0C-A43A-925C884146A3}" dt="2020-04-18T10:48:03.301" v="302"/>
        <pc:sldMkLst>
          <pc:docMk/>
          <pc:sldMk cId="3258427270" sldId="267"/>
        </pc:sldMkLst>
        <pc:spChg chg="add mod">
          <ac:chgData name="Infinity Ace" userId="51f05f18f3fc3e9a" providerId="LiveId" clId="{8887E3BC-3023-4F0C-A43A-925C884146A3}" dt="2020-04-18T10:28:37.378" v="229" actId="14100"/>
          <ac:spMkLst>
            <pc:docMk/>
            <pc:sldMk cId="3258427270" sldId="267"/>
            <ac:spMk id="22" creationId="{47ECA284-3738-4DDD-9F88-A8B38B24D107}"/>
          </ac:spMkLst>
        </pc:spChg>
        <pc:spChg chg="add mod ord">
          <ac:chgData name="Infinity Ace" userId="51f05f18f3fc3e9a" providerId="LiveId" clId="{8887E3BC-3023-4F0C-A43A-925C884146A3}" dt="2020-04-18T10:40:50.028" v="282" actId="166"/>
          <ac:spMkLst>
            <pc:docMk/>
            <pc:sldMk cId="3258427270" sldId="267"/>
            <ac:spMk id="23" creationId="{70978E4B-8A21-48F9-B44D-6F9F570EAA41}"/>
          </ac:spMkLst>
        </pc:spChg>
        <pc:picChg chg="mod">
          <ac:chgData name="Infinity Ace" userId="51f05f18f3fc3e9a" providerId="LiveId" clId="{8887E3BC-3023-4F0C-A43A-925C884146A3}" dt="2020-04-18T10:41:38.163" v="284" actId="14100"/>
          <ac:picMkLst>
            <pc:docMk/>
            <pc:sldMk cId="3258427270" sldId="267"/>
            <ac:picMk id="8" creationId="{66E79E2E-63C5-4D76-BB6B-8E51352E7A07}"/>
          </ac:picMkLst>
        </pc:picChg>
      </pc:sldChg>
      <pc:sldChg chg="addSp modSp mod modAnim">
        <pc:chgData name="Infinity Ace" userId="51f05f18f3fc3e9a" providerId="LiveId" clId="{8887E3BC-3023-4F0C-A43A-925C884146A3}" dt="2020-04-18T10:50:11.229" v="310"/>
        <pc:sldMkLst>
          <pc:docMk/>
          <pc:sldMk cId="2905501452" sldId="269"/>
        </pc:sldMkLst>
        <pc:spChg chg="mod">
          <ac:chgData name="Infinity Ace" userId="51f05f18f3fc3e9a" providerId="LiveId" clId="{8887E3BC-3023-4F0C-A43A-925C884146A3}" dt="2020-04-18T10:48:33.623" v="303" actId="164"/>
          <ac:spMkLst>
            <pc:docMk/>
            <pc:sldMk cId="2905501452" sldId="269"/>
            <ac:spMk id="12" creationId="{A5B8247A-337E-4492-9B95-D5C52D5FE266}"/>
          </ac:spMkLst>
        </pc:spChg>
        <pc:spChg chg="mod">
          <ac:chgData name="Infinity Ace" userId="51f05f18f3fc3e9a" providerId="LiveId" clId="{8887E3BC-3023-4F0C-A43A-925C884146A3}" dt="2020-04-18T10:48:33.623" v="303" actId="164"/>
          <ac:spMkLst>
            <pc:docMk/>
            <pc:sldMk cId="2905501452" sldId="269"/>
            <ac:spMk id="15" creationId="{AE0949F6-D64C-498C-8D64-A567BABD201E}"/>
          </ac:spMkLst>
        </pc:spChg>
        <pc:grpChg chg="add mod">
          <ac:chgData name="Infinity Ace" userId="51f05f18f3fc3e9a" providerId="LiveId" clId="{8887E3BC-3023-4F0C-A43A-925C884146A3}" dt="2020-04-18T10:48:33.623" v="303" actId="164"/>
          <ac:grpSpMkLst>
            <pc:docMk/>
            <pc:sldMk cId="2905501452" sldId="269"/>
            <ac:grpSpMk id="4" creationId="{533C90E7-E1AD-453D-B966-C2672C6C3E03}"/>
          </ac:grpSpMkLst>
        </pc:grpChg>
        <pc:inkChg chg="mod">
          <ac:chgData name="Infinity Ace" userId="51f05f18f3fc3e9a" providerId="LiveId" clId="{8887E3BC-3023-4F0C-A43A-925C884146A3}" dt="2020-04-18T10:27:20.514" v="223" actId="1076"/>
          <ac:inkMkLst>
            <pc:docMk/>
            <pc:sldMk cId="2905501452" sldId="269"/>
            <ac:inkMk id="54" creationId="{DC0BB77F-62B7-483C-B703-DC80A413C57C}"/>
          </ac:inkMkLst>
        </pc:inkChg>
        <pc:cxnChg chg="mod">
          <ac:chgData name="Infinity Ace" userId="51f05f18f3fc3e9a" providerId="LiveId" clId="{8887E3BC-3023-4F0C-A43A-925C884146A3}" dt="2020-04-18T10:48:33.623" v="303" actId="164"/>
          <ac:cxnSpMkLst>
            <pc:docMk/>
            <pc:sldMk cId="2905501452" sldId="269"/>
            <ac:cxnSpMk id="5" creationId="{326A5513-11BD-4E8A-8600-793203099117}"/>
          </ac:cxnSpMkLst>
        </pc:cxnChg>
      </pc:sldChg>
      <pc:sldChg chg="modAnim">
        <pc:chgData name="Infinity Ace" userId="51f05f18f3fc3e9a" providerId="LiveId" clId="{8887E3BC-3023-4F0C-A43A-925C884146A3}" dt="2020-04-18T10:15:35.162" v="64"/>
        <pc:sldMkLst>
          <pc:docMk/>
          <pc:sldMk cId="714431778" sldId="270"/>
        </pc:sldMkLst>
      </pc:sldChg>
      <pc:sldChg chg="addSp delSp modSp mod">
        <pc:chgData name="Infinity Ace" userId="51f05f18f3fc3e9a" providerId="LiveId" clId="{8887E3BC-3023-4F0C-A43A-925C884146A3}" dt="2020-04-18T11:15:23.041" v="417" actId="1076"/>
        <pc:sldMkLst>
          <pc:docMk/>
          <pc:sldMk cId="2909492005" sldId="273"/>
        </pc:sldMkLst>
        <pc:spChg chg="mod">
          <ac:chgData name="Infinity Ace" userId="51f05f18f3fc3e9a" providerId="LiveId" clId="{8887E3BC-3023-4F0C-A43A-925C884146A3}" dt="2020-04-18T10:55:45.827" v="356" actId="20577"/>
          <ac:spMkLst>
            <pc:docMk/>
            <pc:sldMk cId="2909492005" sldId="273"/>
            <ac:spMk id="2" creationId="{479FBC35-D707-4636-AA6D-F2735AF00455}"/>
          </ac:spMkLst>
        </pc:spChg>
        <pc:spChg chg="del">
          <ac:chgData name="Infinity Ace" userId="51f05f18f3fc3e9a" providerId="LiveId" clId="{8887E3BC-3023-4F0C-A43A-925C884146A3}" dt="2020-04-18T10:55:51.056" v="357" actId="478"/>
          <ac:spMkLst>
            <pc:docMk/>
            <pc:sldMk cId="2909492005" sldId="273"/>
            <ac:spMk id="3" creationId="{382B687E-4948-486B-BA5A-CF4C120BEF0A}"/>
          </ac:spMkLst>
        </pc:spChg>
        <pc:spChg chg="add del mod">
          <ac:chgData name="Infinity Ace" userId="51f05f18f3fc3e9a" providerId="LiveId" clId="{8887E3BC-3023-4F0C-A43A-925C884146A3}" dt="2020-04-18T10:58:28.823" v="378" actId="478"/>
          <ac:spMkLst>
            <pc:docMk/>
            <pc:sldMk cId="2909492005" sldId="273"/>
            <ac:spMk id="5" creationId="{0039DE80-52C3-4F34-9809-E925DB01E4F9}"/>
          </ac:spMkLst>
        </pc:spChg>
        <pc:picChg chg="add del mod">
          <ac:chgData name="Infinity Ace" userId="51f05f18f3fc3e9a" providerId="LiveId" clId="{8887E3BC-3023-4F0C-A43A-925C884146A3}" dt="2020-04-18T11:15:20.172" v="416" actId="478"/>
          <ac:picMkLst>
            <pc:docMk/>
            <pc:sldMk cId="2909492005" sldId="273"/>
            <ac:picMk id="8" creationId="{CB3B3B3D-AAAC-46D7-B34C-8716958412A3}"/>
          </ac:picMkLst>
        </pc:picChg>
        <pc:picChg chg="add mod">
          <ac:chgData name="Infinity Ace" userId="51f05f18f3fc3e9a" providerId="LiveId" clId="{8887E3BC-3023-4F0C-A43A-925C884146A3}" dt="2020-04-18T10:58:33.846" v="379" actId="1076"/>
          <ac:picMkLst>
            <pc:docMk/>
            <pc:sldMk cId="2909492005" sldId="273"/>
            <ac:picMk id="9" creationId="{323F7944-FBE0-4057-8F16-646B0BDE80FE}"/>
          </ac:picMkLst>
        </pc:picChg>
        <pc:picChg chg="add mod">
          <ac:chgData name="Infinity Ace" userId="51f05f18f3fc3e9a" providerId="LiveId" clId="{8887E3BC-3023-4F0C-A43A-925C884146A3}" dt="2020-04-18T10:58:17.942" v="376" actId="1076"/>
          <ac:picMkLst>
            <pc:docMk/>
            <pc:sldMk cId="2909492005" sldId="273"/>
            <ac:picMk id="11" creationId="{E30A7101-D282-4983-8284-0274E5B8872C}"/>
          </ac:picMkLst>
        </pc:picChg>
        <pc:picChg chg="add mod">
          <ac:chgData name="Infinity Ace" userId="51f05f18f3fc3e9a" providerId="LiveId" clId="{8887E3BC-3023-4F0C-A43A-925C884146A3}" dt="2020-04-18T11:15:23.041" v="417" actId="1076"/>
          <ac:picMkLst>
            <pc:docMk/>
            <pc:sldMk cId="2909492005" sldId="273"/>
            <ac:picMk id="12" creationId="{46487C46-6611-47CC-A4F2-B2C7489325A5}"/>
          </ac:picMkLst>
        </pc:picChg>
      </pc:sldChg>
      <pc:sldChg chg="addSp delSp modSp add mod modAnim">
        <pc:chgData name="Infinity Ace" userId="51f05f18f3fc3e9a" providerId="LiveId" clId="{8887E3BC-3023-4F0C-A43A-925C884146A3}" dt="2020-04-18T10:43:08.932" v="286"/>
        <pc:sldMkLst>
          <pc:docMk/>
          <pc:sldMk cId="3349777671" sldId="274"/>
        </pc:sldMkLst>
        <pc:spChg chg="add del mod">
          <ac:chgData name="Infinity Ace" userId="51f05f18f3fc3e9a" providerId="LiveId" clId="{8887E3BC-3023-4F0C-A43A-925C884146A3}" dt="2020-04-18T10:20:01.149" v="205" actId="14100"/>
          <ac:spMkLst>
            <pc:docMk/>
            <pc:sldMk cId="3349777671" sldId="274"/>
            <ac:spMk id="3" creationId="{382B687E-4948-486B-BA5A-CF4C120BEF0A}"/>
          </ac:spMkLst>
        </pc:spChg>
        <pc:spChg chg="add del mod">
          <ac:chgData name="Infinity Ace" userId="51f05f18f3fc3e9a" providerId="LiveId" clId="{8887E3BC-3023-4F0C-A43A-925C884146A3}" dt="2020-04-18T10:18:36.460" v="68" actId="478"/>
          <ac:spMkLst>
            <pc:docMk/>
            <pc:sldMk cId="3349777671" sldId="274"/>
            <ac:spMk id="7" creationId="{CEB746EE-80AD-47E1-886E-8182D476FBBF}"/>
          </ac:spMkLst>
        </pc:spChg>
        <pc:spChg chg="add del">
          <ac:chgData name="Infinity Ace" userId="51f05f18f3fc3e9a" providerId="LiveId" clId="{8887E3BC-3023-4F0C-A43A-925C884146A3}" dt="2020-04-18T10:18:38.042" v="69" actId="478"/>
          <ac:spMkLst>
            <pc:docMk/>
            <pc:sldMk cId="3349777671" sldId="274"/>
            <ac:spMk id="15" creationId="{AE0949F6-D64C-498C-8D64-A567BABD201E}"/>
          </ac:spMkLst>
        </pc:spChg>
        <pc:picChg chg="del">
          <ac:chgData name="Infinity Ace" userId="51f05f18f3fc3e9a" providerId="LiveId" clId="{8887E3BC-3023-4F0C-A43A-925C884146A3}" dt="2020-04-18T10:18:20.525" v="66" actId="478"/>
          <ac:picMkLst>
            <pc:docMk/>
            <pc:sldMk cId="3349777671" sldId="274"/>
            <ac:picMk id="5" creationId="{0C3783FD-F3DC-42A7-9E30-408B93A14BA6}"/>
          </ac:picMkLst>
        </pc:picChg>
        <pc:picChg chg="add mod">
          <ac:chgData name="Infinity Ace" userId="51f05f18f3fc3e9a" providerId="LiveId" clId="{8887E3BC-3023-4F0C-A43A-925C884146A3}" dt="2020-04-18T10:21:49.280" v="209" actId="14100"/>
          <ac:picMkLst>
            <pc:docMk/>
            <pc:sldMk cId="3349777671" sldId="274"/>
            <ac:picMk id="10" creationId="{BA913BD8-3852-4675-A5EB-64E8433C62FF}"/>
          </ac:picMkLst>
        </pc:picChg>
      </pc:sldChg>
      <pc:sldChg chg="add">
        <pc:chgData name="Infinity Ace" userId="51f05f18f3fc3e9a" providerId="LiveId" clId="{8887E3BC-3023-4F0C-A43A-925C884146A3}" dt="2020-04-18T10:51:41.904" v="311"/>
        <pc:sldMkLst>
          <pc:docMk/>
          <pc:sldMk cId="4226383862" sldId="275"/>
        </pc:sldMkLst>
      </pc:sldChg>
      <pc:sldChg chg="addSp delSp modSp add mod ord">
        <pc:chgData name="Infinity Ace" userId="51f05f18f3fc3e9a" providerId="LiveId" clId="{8887E3BC-3023-4F0C-A43A-925C884146A3}" dt="2020-04-18T14:32:39.331" v="1205"/>
        <pc:sldMkLst>
          <pc:docMk/>
          <pc:sldMk cId="1884329027" sldId="276"/>
        </pc:sldMkLst>
        <pc:spChg chg="mod">
          <ac:chgData name="Infinity Ace" userId="51f05f18f3fc3e9a" providerId="LiveId" clId="{8887E3BC-3023-4F0C-A43A-925C884146A3}" dt="2020-04-18T11:02:29.606" v="393" actId="20577"/>
          <ac:spMkLst>
            <pc:docMk/>
            <pc:sldMk cId="1884329027" sldId="276"/>
            <ac:spMk id="2" creationId="{479FBC35-D707-4636-AA6D-F2735AF00455}"/>
          </ac:spMkLst>
        </pc:spChg>
        <pc:spChg chg="add mod">
          <ac:chgData name="Infinity Ace" userId="51f05f18f3fc3e9a" providerId="LiveId" clId="{8887E3BC-3023-4F0C-A43A-925C884146A3}" dt="2020-04-18T11:25:31.599" v="482" actId="164"/>
          <ac:spMkLst>
            <pc:docMk/>
            <pc:sldMk cId="1884329027" sldId="276"/>
            <ac:spMk id="18" creationId="{56A227D7-3231-414D-8110-97DDBB02BD1F}"/>
          </ac:spMkLst>
        </pc:spChg>
        <pc:spChg chg="add mod">
          <ac:chgData name="Infinity Ace" userId="51f05f18f3fc3e9a" providerId="LiveId" clId="{8887E3BC-3023-4F0C-A43A-925C884146A3}" dt="2020-04-18T11:25:31.599" v="482" actId="164"/>
          <ac:spMkLst>
            <pc:docMk/>
            <pc:sldMk cId="1884329027" sldId="276"/>
            <ac:spMk id="19" creationId="{E8A61E50-7CED-430F-9819-7294EFBBB0A9}"/>
          </ac:spMkLst>
        </pc:spChg>
        <pc:spChg chg="add mod">
          <ac:chgData name="Infinity Ace" userId="51f05f18f3fc3e9a" providerId="LiveId" clId="{8887E3BC-3023-4F0C-A43A-925C884146A3}" dt="2020-04-18T11:25:31.599" v="482" actId="164"/>
          <ac:spMkLst>
            <pc:docMk/>
            <pc:sldMk cId="1884329027" sldId="276"/>
            <ac:spMk id="20" creationId="{1501267C-6C98-4814-8A1B-4F20753B8754}"/>
          </ac:spMkLst>
        </pc:spChg>
        <pc:spChg chg="add mod">
          <ac:chgData name="Infinity Ace" userId="51f05f18f3fc3e9a" providerId="LiveId" clId="{8887E3BC-3023-4F0C-A43A-925C884146A3}" dt="2020-04-18T11:28:23.070" v="517" actId="692"/>
          <ac:spMkLst>
            <pc:docMk/>
            <pc:sldMk cId="1884329027" sldId="276"/>
            <ac:spMk id="28" creationId="{03BCBFD3-EB9F-46E6-9CAA-6F2DD54A15D6}"/>
          </ac:spMkLst>
        </pc:spChg>
        <pc:spChg chg="add mod">
          <ac:chgData name="Infinity Ace" userId="51f05f18f3fc3e9a" providerId="LiveId" clId="{8887E3BC-3023-4F0C-A43A-925C884146A3}" dt="2020-04-18T11:39:15.251" v="564" actId="1076"/>
          <ac:spMkLst>
            <pc:docMk/>
            <pc:sldMk cId="1884329027" sldId="276"/>
            <ac:spMk id="41" creationId="{DA6AA165-A676-44FC-A0B0-D7B4015CC5B0}"/>
          </ac:spMkLst>
        </pc:spChg>
        <pc:spChg chg="add mod">
          <ac:chgData name="Infinity Ace" userId="51f05f18f3fc3e9a" providerId="LiveId" clId="{8887E3BC-3023-4F0C-A43A-925C884146A3}" dt="2020-04-18T11:39:19.175" v="565" actId="1076"/>
          <ac:spMkLst>
            <pc:docMk/>
            <pc:sldMk cId="1884329027" sldId="276"/>
            <ac:spMk id="42" creationId="{7FD72A51-8A34-43A6-B718-BCC97DF749FB}"/>
          </ac:spMkLst>
        </pc:spChg>
        <pc:spChg chg="add mod">
          <ac:chgData name="Infinity Ace" userId="51f05f18f3fc3e9a" providerId="LiveId" clId="{8887E3BC-3023-4F0C-A43A-925C884146A3}" dt="2020-04-18T11:42:07.046" v="596" actId="1076"/>
          <ac:spMkLst>
            <pc:docMk/>
            <pc:sldMk cId="1884329027" sldId="276"/>
            <ac:spMk id="46" creationId="{71851B07-3DB9-4770-AD0B-042E7D82B3D3}"/>
          </ac:spMkLst>
        </pc:spChg>
        <pc:spChg chg="add mod">
          <ac:chgData name="Infinity Ace" userId="51f05f18f3fc3e9a" providerId="LiveId" clId="{8887E3BC-3023-4F0C-A43A-925C884146A3}" dt="2020-04-18T11:42:35.055" v="610" actId="1076"/>
          <ac:spMkLst>
            <pc:docMk/>
            <pc:sldMk cId="1884329027" sldId="276"/>
            <ac:spMk id="47" creationId="{21C8A130-D17E-4946-A67B-E01AA7107DF6}"/>
          </ac:spMkLst>
        </pc:spChg>
        <pc:spChg chg="add mod">
          <ac:chgData name="Infinity Ace" userId="51f05f18f3fc3e9a" providerId="LiveId" clId="{8887E3BC-3023-4F0C-A43A-925C884146A3}" dt="2020-04-18T11:42:50.190" v="626" actId="1076"/>
          <ac:spMkLst>
            <pc:docMk/>
            <pc:sldMk cId="1884329027" sldId="276"/>
            <ac:spMk id="48" creationId="{DD725F5E-EEFA-4B29-BA49-BAEF4A10E312}"/>
          </ac:spMkLst>
        </pc:spChg>
        <pc:grpChg chg="add mod">
          <ac:chgData name="Infinity Ace" userId="51f05f18f3fc3e9a" providerId="LiveId" clId="{8887E3BC-3023-4F0C-A43A-925C884146A3}" dt="2020-04-18T11:42:12.574" v="599" actId="1076"/>
          <ac:grpSpMkLst>
            <pc:docMk/>
            <pc:sldMk cId="1884329027" sldId="276"/>
            <ac:grpSpMk id="21" creationId="{0C0A95BC-1AB3-4EF5-B51A-7087C2B27FC2}"/>
          </ac:grpSpMkLst>
        </pc:grpChg>
        <pc:picChg chg="add del mod">
          <ac:chgData name="Infinity Ace" userId="51f05f18f3fc3e9a" providerId="LiveId" clId="{8887E3BC-3023-4F0C-A43A-925C884146A3}" dt="2020-04-18T11:02:39.984" v="398" actId="478"/>
          <ac:picMkLst>
            <pc:docMk/>
            <pc:sldMk cId="1884329027" sldId="276"/>
            <ac:picMk id="4" creationId="{6D001484-97A8-43DC-AD75-EB54724B8D41}"/>
          </ac:picMkLst>
        </pc:picChg>
        <pc:picChg chg="add mod">
          <ac:chgData name="Infinity Ace" userId="51f05f18f3fc3e9a" providerId="LiveId" clId="{8887E3BC-3023-4F0C-A43A-925C884146A3}" dt="2020-04-18T11:25:31.599" v="482" actId="164"/>
          <ac:picMkLst>
            <pc:docMk/>
            <pc:sldMk cId="1884329027" sldId="276"/>
            <ac:picMk id="7" creationId="{F363E154-D55D-4C8C-977A-F694BB784805}"/>
          </ac:picMkLst>
        </pc:picChg>
        <pc:picChg chg="del">
          <ac:chgData name="Infinity Ace" userId="51f05f18f3fc3e9a" providerId="LiveId" clId="{8887E3BC-3023-4F0C-A43A-925C884146A3}" dt="2020-04-18T11:02:25.196" v="385" actId="478"/>
          <ac:picMkLst>
            <pc:docMk/>
            <pc:sldMk cId="1884329027" sldId="276"/>
            <ac:picMk id="8" creationId="{CB3B3B3D-AAAC-46D7-B34C-8716958412A3}"/>
          </ac:picMkLst>
        </pc:picChg>
        <pc:picChg chg="del">
          <ac:chgData name="Infinity Ace" userId="51f05f18f3fc3e9a" providerId="LiveId" clId="{8887E3BC-3023-4F0C-A43A-925C884146A3}" dt="2020-04-18T11:02:25.196" v="385" actId="478"/>
          <ac:picMkLst>
            <pc:docMk/>
            <pc:sldMk cId="1884329027" sldId="276"/>
            <ac:picMk id="9" creationId="{323F7944-FBE0-4057-8F16-646B0BDE80FE}"/>
          </ac:picMkLst>
        </pc:picChg>
        <pc:picChg chg="del">
          <ac:chgData name="Infinity Ace" userId="51f05f18f3fc3e9a" providerId="LiveId" clId="{8887E3BC-3023-4F0C-A43A-925C884146A3}" dt="2020-04-18T11:02:25.196" v="385" actId="478"/>
          <ac:picMkLst>
            <pc:docMk/>
            <pc:sldMk cId="1884329027" sldId="276"/>
            <ac:picMk id="11" creationId="{E30A7101-D282-4983-8284-0274E5B8872C}"/>
          </ac:picMkLst>
        </pc:picChg>
        <pc:picChg chg="add mod">
          <ac:chgData name="Infinity Ace" userId="51f05f18f3fc3e9a" providerId="LiveId" clId="{8887E3BC-3023-4F0C-A43A-925C884146A3}" dt="2020-04-18T11:30:23.814" v="536" actId="1076"/>
          <ac:picMkLst>
            <pc:docMk/>
            <pc:sldMk cId="1884329027" sldId="276"/>
            <ac:picMk id="12" creationId="{A19B344E-945C-4EDD-9D3B-1609FD8F830D}"/>
          </ac:picMkLst>
        </pc:picChg>
        <pc:picChg chg="add mod">
          <ac:chgData name="Infinity Ace" userId="51f05f18f3fc3e9a" providerId="LiveId" clId="{8887E3BC-3023-4F0C-A43A-925C884146A3}" dt="2020-04-18T11:25:31.599" v="482" actId="164"/>
          <ac:picMkLst>
            <pc:docMk/>
            <pc:sldMk cId="1884329027" sldId="276"/>
            <ac:picMk id="15" creationId="{881804D7-6E73-4FC9-8823-5B3B2910DCD5}"/>
          </ac:picMkLst>
        </pc:picChg>
        <pc:picChg chg="add mod">
          <ac:chgData name="Infinity Ace" userId="51f05f18f3fc3e9a" providerId="LiveId" clId="{8887E3BC-3023-4F0C-A43A-925C884146A3}" dt="2020-04-18T11:25:31.599" v="482" actId="164"/>
          <ac:picMkLst>
            <pc:docMk/>
            <pc:sldMk cId="1884329027" sldId="276"/>
            <ac:picMk id="16" creationId="{D22E24D3-B6CC-479B-B962-CF0E1141F350}"/>
          </ac:picMkLst>
        </pc:picChg>
        <pc:picChg chg="add mod">
          <ac:chgData name="Infinity Ace" userId="51f05f18f3fc3e9a" providerId="LiveId" clId="{8887E3BC-3023-4F0C-A43A-925C884146A3}" dt="2020-04-18T11:25:31.599" v="482" actId="164"/>
          <ac:picMkLst>
            <pc:docMk/>
            <pc:sldMk cId="1884329027" sldId="276"/>
            <ac:picMk id="17" creationId="{1C908449-8E64-4958-89EB-4D5D63ABE91B}"/>
          </ac:picMkLst>
        </pc:picChg>
        <pc:picChg chg="add mod">
          <ac:chgData name="Infinity Ace" userId="51f05f18f3fc3e9a" providerId="LiveId" clId="{8887E3BC-3023-4F0C-A43A-925C884146A3}" dt="2020-04-18T11:27:44.101" v="507" actId="1076"/>
          <ac:picMkLst>
            <pc:docMk/>
            <pc:sldMk cId="1884329027" sldId="276"/>
            <ac:picMk id="22" creationId="{0DDE3E07-909E-4DE5-94E4-C446055C4F21}"/>
          </ac:picMkLst>
        </pc:picChg>
        <pc:picChg chg="add mod">
          <ac:chgData name="Infinity Ace" userId="51f05f18f3fc3e9a" providerId="LiveId" clId="{8887E3BC-3023-4F0C-A43A-925C884146A3}" dt="2020-04-18T11:28:41.107" v="521" actId="1076"/>
          <ac:picMkLst>
            <pc:docMk/>
            <pc:sldMk cId="1884329027" sldId="276"/>
            <ac:picMk id="29" creationId="{E6219C50-77C0-4E74-B5F9-CC681A419986}"/>
          </ac:picMkLst>
        </pc:picChg>
        <pc:picChg chg="add mod">
          <ac:chgData name="Infinity Ace" userId="51f05f18f3fc3e9a" providerId="LiveId" clId="{8887E3BC-3023-4F0C-A43A-925C884146A3}" dt="2020-04-18T11:39:32.528" v="570" actId="1076"/>
          <ac:picMkLst>
            <pc:docMk/>
            <pc:sldMk cId="1884329027" sldId="276"/>
            <ac:picMk id="44" creationId="{E4713666-A8EB-405F-B869-CA94EBF05B90}"/>
          </ac:picMkLst>
        </pc:picChg>
        <pc:picChg chg="add mod">
          <ac:chgData name="Infinity Ace" userId="51f05f18f3fc3e9a" providerId="LiveId" clId="{8887E3BC-3023-4F0C-A43A-925C884146A3}" dt="2020-04-18T11:40:05.904" v="579" actId="14100"/>
          <ac:picMkLst>
            <pc:docMk/>
            <pc:sldMk cId="1884329027" sldId="276"/>
            <ac:picMk id="45" creationId="{FA7A3DDF-BC25-4AA6-B505-2F3988DCDE52}"/>
          </ac:picMkLst>
        </pc:picChg>
        <pc:cxnChg chg="add mod">
          <ac:chgData name="Infinity Ace" userId="51f05f18f3fc3e9a" providerId="LiveId" clId="{8887E3BC-3023-4F0C-A43A-925C884146A3}" dt="2020-04-18T11:30:32.804" v="538" actId="14100"/>
          <ac:cxnSpMkLst>
            <pc:docMk/>
            <pc:sldMk cId="1884329027" sldId="276"/>
            <ac:cxnSpMk id="24" creationId="{3BD84F1C-7A40-44BD-8390-BE80E5FC54E3}"/>
          </ac:cxnSpMkLst>
        </pc:cxnChg>
        <pc:cxnChg chg="add mod">
          <ac:chgData name="Infinity Ace" userId="51f05f18f3fc3e9a" providerId="LiveId" clId="{8887E3BC-3023-4F0C-A43A-925C884146A3}" dt="2020-04-18T11:30:29.090" v="537" actId="14100"/>
          <ac:cxnSpMkLst>
            <pc:docMk/>
            <pc:sldMk cId="1884329027" sldId="276"/>
            <ac:cxnSpMk id="25" creationId="{2B6F06CF-115A-4B15-A905-443302114DCF}"/>
          </ac:cxnSpMkLst>
        </pc:cxnChg>
        <pc:cxnChg chg="add mod">
          <ac:chgData name="Infinity Ace" userId="51f05f18f3fc3e9a" providerId="LiveId" clId="{8887E3BC-3023-4F0C-A43A-925C884146A3}" dt="2020-04-18T11:30:38.190" v="539" actId="14100"/>
          <ac:cxnSpMkLst>
            <pc:docMk/>
            <pc:sldMk cId="1884329027" sldId="276"/>
            <ac:cxnSpMk id="31" creationId="{36DEB917-735A-4483-9073-95E3D7CA927D}"/>
          </ac:cxnSpMkLst>
        </pc:cxnChg>
        <pc:cxnChg chg="add mod">
          <ac:chgData name="Infinity Ace" userId="51f05f18f3fc3e9a" providerId="LiveId" clId="{8887E3BC-3023-4F0C-A43A-925C884146A3}" dt="2020-04-18T11:30:41.440" v="540" actId="14100"/>
          <ac:cxnSpMkLst>
            <pc:docMk/>
            <pc:sldMk cId="1884329027" sldId="276"/>
            <ac:cxnSpMk id="33" creationId="{32F1C141-6317-4EC2-8B07-4CC25AC966B2}"/>
          </ac:cxnSpMkLst>
        </pc:cxnChg>
      </pc:sldChg>
      <pc:sldChg chg="addSp delSp modSp add mod modAnim">
        <pc:chgData name="Infinity Ace" userId="51f05f18f3fc3e9a" providerId="LiveId" clId="{8887E3BC-3023-4F0C-A43A-925C884146A3}" dt="2020-04-19T16:03:42.697" v="1255"/>
        <pc:sldMkLst>
          <pc:docMk/>
          <pc:sldMk cId="3348166972" sldId="277"/>
        </pc:sldMkLst>
        <pc:spChg chg="mod ord">
          <ac:chgData name="Infinity Ace" userId="51f05f18f3fc3e9a" providerId="LiveId" clId="{8887E3BC-3023-4F0C-A43A-925C884146A3}" dt="2020-04-18T14:30:37.450" v="1174" actId="166"/>
          <ac:spMkLst>
            <pc:docMk/>
            <pc:sldMk cId="3348166972" sldId="277"/>
            <ac:spMk id="2" creationId="{479FBC35-D707-4636-AA6D-F2735AF00455}"/>
          </ac:spMkLst>
        </pc:spChg>
        <pc:spChg chg="add mod">
          <ac:chgData name="Infinity Ace" userId="51f05f18f3fc3e9a" providerId="LiveId" clId="{8887E3BC-3023-4F0C-A43A-925C884146A3}" dt="2020-04-18T14:30:46.778" v="1175" actId="1076"/>
          <ac:spMkLst>
            <pc:docMk/>
            <pc:sldMk cId="3348166972" sldId="277"/>
            <ac:spMk id="5" creationId="{4DE20DE3-849D-4AC1-A160-3BAFDEC68C73}"/>
          </ac:spMkLst>
        </pc:spChg>
        <pc:spChg chg="add mod">
          <ac:chgData name="Infinity Ace" userId="51f05f18f3fc3e9a" providerId="LiveId" clId="{8887E3BC-3023-4F0C-A43A-925C884146A3}" dt="2020-04-18T14:30:46.778" v="1175" actId="1076"/>
          <ac:spMkLst>
            <pc:docMk/>
            <pc:sldMk cId="3348166972" sldId="277"/>
            <ac:spMk id="17" creationId="{9EF107DA-F07E-4C8D-8426-BA75C88C67E4}"/>
          </ac:spMkLst>
        </pc:spChg>
        <pc:spChg chg="add mod">
          <ac:chgData name="Infinity Ace" userId="51f05f18f3fc3e9a" providerId="LiveId" clId="{8887E3BC-3023-4F0C-A43A-925C884146A3}" dt="2020-04-19T15:54:23.690" v="1242" actId="14100"/>
          <ac:spMkLst>
            <pc:docMk/>
            <pc:sldMk cId="3348166972" sldId="277"/>
            <ac:spMk id="18" creationId="{1DBDCC74-D3BF-443B-8C4F-1552CD5ACA0C}"/>
          </ac:spMkLst>
        </pc:spChg>
        <pc:picChg chg="add del mod">
          <ac:chgData name="Infinity Ace" userId="51f05f18f3fc3e9a" providerId="LiveId" clId="{8887E3BC-3023-4F0C-A43A-925C884146A3}" dt="2020-04-18T11:58:15.186" v="647" actId="478"/>
          <ac:picMkLst>
            <pc:docMk/>
            <pc:sldMk cId="3348166972" sldId="277"/>
            <ac:picMk id="4" creationId="{4D563A0A-CD0B-4855-8FA7-101738F6E477}"/>
          </ac:picMkLst>
        </pc:picChg>
        <pc:picChg chg="del">
          <ac:chgData name="Infinity Ace" userId="51f05f18f3fc3e9a" providerId="LiveId" clId="{8887E3BC-3023-4F0C-A43A-925C884146A3}" dt="2020-04-18T11:56:57.576" v="638" actId="478"/>
          <ac:picMkLst>
            <pc:docMk/>
            <pc:sldMk cId="3348166972" sldId="277"/>
            <ac:picMk id="9" creationId="{323F7944-FBE0-4057-8F16-646B0BDE80FE}"/>
          </ac:picMkLst>
        </pc:picChg>
        <pc:picChg chg="add del mod">
          <ac:chgData name="Infinity Ace" userId="51f05f18f3fc3e9a" providerId="LiveId" clId="{8887E3BC-3023-4F0C-A43A-925C884146A3}" dt="2020-04-18T12:01:02.128" v="654" actId="478"/>
          <ac:picMkLst>
            <pc:docMk/>
            <pc:sldMk cId="3348166972" sldId="277"/>
            <ac:picMk id="10" creationId="{2F6D68B5-8DA2-45BB-95B6-AB65E8B420E6}"/>
          </ac:picMkLst>
        </pc:picChg>
        <pc:picChg chg="del">
          <ac:chgData name="Infinity Ace" userId="51f05f18f3fc3e9a" providerId="LiveId" clId="{8887E3BC-3023-4F0C-A43A-925C884146A3}" dt="2020-04-18T11:56:57.920" v="639" actId="478"/>
          <ac:picMkLst>
            <pc:docMk/>
            <pc:sldMk cId="3348166972" sldId="277"/>
            <ac:picMk id="11" creationId="{E30A7101-D282-4983-8284-0274E5B8872C}"/>
          </ac:picMkLst>
        </pc:picChg>
        <pc:picChg chg="del">
          <ac:chgData name="Infinity Ace" userId="51f05f18f3fc3e9a" providerId="LiveId" clId="{8887E3BC-3023-4F0C-A43A-925C884146A3}" dt="2020-04-18T11:56:57.042" v="637" actId="478"/>
          <ac:picMkLst>
            <pc:docMk/>
            <pc:sldMk cId="3348166972" sldId="277"/>
            <ac:picMk id="12" creationId="{46487C46-6611-47CC-A4F2-B2C7489325A5}"/>
          </ac:picMkLst>
        </pc:picChg>
        <pc:picChg chg="add mod">
          <ac:chgData name="Infinity Ace" userId="51f05f18f3fc3e9a" providerId="LiveId" clId="{8887E3BC-3023-4F0C-A43A-925C884146A3}" dt="2020-04-18T14:17:06.226" v="1046" actId="1076"/>
          <ac:picMkLst>
            <pc:docMk/>
            <pc:sldMk cId="3348166972" sldId="277"/>
            <ac:picMk id="13" creationId="{3043E551-7B6C-4DAB-8A6B-9129A1A21771}"/>
          </ac:picMkLst>
        </pc:picChg>
        <pc:picChg chg="add mod">
          <ac:chgData name="Infinity Ace" userId="51f05f18f3fc3e9a" providerId="LiveId" clId="{8887E3BC-3023-4F0C-A43A-925C884146A3}" dt="2020-04-18T14:30:46.778" v="1175" actId="1076"/>
          <ac:picMkLst>
            <pc:docMk/>
            <pc:sldMk cId="3348166972" sldId="277"/>
            <ac:picMk id="15" creationId="{009C7ECF-8701-4972-8110-53FC7562D6E0}"/>
          </ac:picMkLst>
        </pc:picChg>
        <pc:picChg chg="add mod">
          <ac:chgData name="Infinity Ace" userId="51f05f18f3fc3e9a" providerId="LiveId" clId="{8887E3BC-3023-4F0C-A43A-925C884146A3}" dt="2020-04-18T14:30:46.778" v="1175" actId="1076"/>
          <ac:picMkLst>
            <pc:docMk/>
            <pc:sldMk cId="3348166972" sldId="277"/>
            <ac:picMk id="16" creationId="{6C061443-DB83-47C6-8216-1033D841A690}"/>
          </ac:picMkLst>
        </pc:picChg>
      </pc:sldChg>
      <pc:sldChg chg="addSp delSp modSp add mod modAnim">
        <pc:chgData name="Infinity Ace" userId="51f05f18f3fc3e9a" providerId="LiveId" clId="{8887E3BC-3023-4F0C-A43A-925C884146A3}" dt="2020-04-18T12:22:45.472" v="1040"/>
        <pc:sldMkLst>
          <pc:docMk/>
          <pc:sldMk cId="28515850" sldId="278"/>
        </pc:sldMkLst>
        <pc:spChg chg="add mod">
          <ac:chgData name="Infinity Ace" userId="51f05f18f3fc3e9a" providerId="LiveId" clId="{8887E3BC-3023-4F0C-A43A-925C884146A3}" dt="2020-04-18T12:19:02.138" v="1019" actId="14100"/>
          <ac:spMkLst>
            <pc:docMk/>
            <pc:sldMk cId="28515850" sldId="278"/>
            <ac:spMk id="3" creationId="{CB3EDB8D-9117-4B70-8C2B-7FF69A8F1E15}"/>
          </ac:spMkLst>
        </pc:spChg>
        <pc:spChg chg="del mod topLvl">
          <ac:chgData name="Infinity Ace" userId="51f05f18f3fc3e9a" providerId="LiveId" clId="{8887E3BC-3023-4F0C-A43A-925C884146A3}" dt="2020-04-18T12:01:34.597" v="658" actId="478"/>
          <ac:spMkLst>
            <pc:docMk/>
            <pc:sldMk cId="28515850" sldId="278"/>
            <ac:spMk id="13" creationId="{BFD704EE-964C-4B85-9CF3-4EB00E031C40}"/>
          </ac:spMkLst>
        </pc:spChg>
        <pc:spChg chg="del mod topLvl">
          <ac:chgData name="Infinity Ace" userId="51f05f18f3fc3e9a" providerId="LiveId" clId="{8887E3BC-3023-4F0C-A43A-925C884146A3}" dt="2020-04-18T12:01:34.597" v="658" actId="478"/>
          <ac:spMkLst>
            <pc:docMk/>
            <pc:sldMk cId="28515850" sldId="278"/>
            <ac:spMk id="15" creationId="{EE572DF5-9688-419C-A887-C370EA68AE6C}"/>
          </ac:spMkLst>
        </pc:spChg>
        <pc:spChg chg="del mod topLvl">
          <ac:chgData name="Infinity Ace" userId="51f05f18f3fc3e9a" providerId="LiveId" clId="{8887E3BC-3023-4F0C-A43A-925C884146A3}" dt="2020-04-18T12:01:34.597" v="658" actId="478"/>
          <ac:spMkLst>
            <pc:docMk/>
            <pc:sldMk cId="28515850" sldId="278"/>
            <ac:spMk id="16" creationId="{C7B10728-20F6-4293-A88C-937F0545A8CE}"/>
          </ac:spMkLst>
        </pc:spChg>
        <pc:spChg chg="add mod">
          <ac:chgData name="Infinity Ace" userId="51f05f18f3fc3e9a" providerId="LiveId" clId="{8887E3BC-3023-4F0C-A43A-925C884146A3}" dt="2020-04-18T12:18:32.953" v="1018" actId="14100"/>
          <ac:spMkLst>
            <pc:docMk/>
            <pc:sldMk cId="28515850" sldId="278"/>
            <ac:spMk id="17" creationId="{4428C528-8CB3-4635-B95C-3CAB2A028384}"/>
          </ac:spMkLst>
        </pc:spChg>
        <pc:spChg chg="add mod">
          <ac:chgData name="Infinity Ace" userId="51f05f18f3fc3e9a" providerId="LiveId" clId="{8887E3BC-3023-4F0C-A43A-925C884146A3}" dt="2020-04-18T12:07:52.876" v="757" actId="1076"/>
          <ac:spMkLst>
            <pc:docMk/>
            <pc:sldMk cId="28515850" sldId="278"/>
            <ac:spMk id="18" creationId="{86A241CF-8CE5-4BBA-99CF-16217C5F35B0}"/>
          </ac:spMkLst>
        </pc:spChg>
        <pc:spChg chg="add mod">
          <ac:chgData name="Infinity Ace" userId="51f05f18f3fc3e9a" providerId="LiveId" clId="{8887E3BC-3023-4F0C-A43A-925C884146A3}" dt="2020-04-18T12:19:06.150" v="1020" actId="14100"/>
          <ac:spMkLst>
            <pc:docMk/>
            <pc:sldMk cId="28515850" sldId="278"/>
            <ac:spMk id="19" creationId="{3A3AB5C2-B046-4408-A190-81416682B40E}"/>
          </ac:spMkLst>
        </pc:spChg>
        <pc:spChg chg="add mod">
          <ac:chgData name="Infinity Ace" userId="51f05f18f3fc3e9a" providerId="LiveId" clId="{8887E3BC-3023-4F0C-A43A-925C884146A3}" dt="2020-04-18T12:19:59.659" v="1023" actId="14100"/>
          <ac:spMkLst>
            <pc:docMk/>
            <pc:sldMk cId="28515850" sldId="278"/>
            <ac:spMk id="20" creationId="{EBBD8FD8-40CB-48D4-8F69-4D4573DACE2B}"/>
          </ac:spMkLst>
        </pc:spChg>
        <pc:spChg chg="add mod">
          <ac:chgData name="Infinity Ace" userId="51f05f18f3fc3e9a" providerId="LiveId" clId="{8887E3BC-3023-4F0C-A43A-925C884146A3}" dt="2020-04-18T12:20:27.985" v="1027" actId="14100"/>
          <ac:spMkLst>
            <pc:docMk/>
            <pc:sldMk cId="28515850" sldId="278"/>
            <ac:spMk id="21" creationId="{A588DFC4-53D5-48B8-A17F-D2DAABAFE69F}"/>
          </ac:spMkLst>
        </pc:spChg>
        <pc:spChg chg="add mod">
          <ac:chgData name="Infinity Ace" userId="51f05f18f3fc3e9a" providerId="LiveId" clId="{8887E3BC-3023-4F0C-A43A-925C884146A3}" dt="2020-04-18T12:09:05.200" v="797" actId="207"/>
          <ac:spMkLst>
            <pc:docMk/>
            <pc:sldMk cId="28515850" sldId="278"/>
            <ac:spMk id="22" creationId="{23441261-DC77-484C-A5F6-5E49B632965C}"/>
          </ac:spMkLst>
        </pc:spChg>
        <pc:spChg chg="add mod">
          <ac:chgData name="Infinity Ace" userId="51f05f18f3fc3e9a" providerId="LiveId" clId="{8887E3BC-3023-4F0C-A43A-925C884146A3}" dt="2020-04-18T12:10:36.530" v="885" actId="207"/>
          <ac:spMkLst>
            <pc:docMk/>
            <pc:sldMk cId="28515850" sldId="278"/>
            <ac:spMk id="23" creationId="{ED56C17E-2773-41DC-BDB9-72CFDDB34CF8}"/>
          </ac:spMkLst>
        </pc:spChg>
        <pc:spChg chg="add mod">
          <ac:chgData name="Infinity Ace" userId="51f05f18f3fc3e9a" providerId="LiveId" clId="{8887E3BC-3023-4F0C-A43A-925C884146A3}" dt="2020-04-18T12:21:38.681" v="1035" actId="14100"/>
          <ac:spMkLst>
            <pc:docMk/>
            <pc:sldMk cId="28515850" sldId="278"/>
            <ac:spMk id="24" creationId="{FFF48B96-BC9F-4E02-AC2F-28B364767F64}"/>
          </ac:spMkLst>
        </pc:spChg>
        <pc:spChg chg="add mod">
          <ac:chgData name="Infinity Ace" userId="51f05f18f3fc3e9a" providerId="LiveId" clId="{8887E3BC-3023-4F0C-A43A-925C884146A3}" dt="2020-04-18T12:13:52.884" v="993" actId="207"/>
          <ac:spMkLst>
            <pc:docMk/>
            <pc:sldMk cId="28515850" sldId="278"/>
            <ac:spMk id="25" creationId="{8E0FE810-5FF1-4B95-A5F7-07DDDC4BAFE1}"/>
          </ac:spMkLst>
        </pc:spChg>
        <pc:spChg chg="add del">
          <ac:chgData name="Infinity Ace" userId="51f05f18f3fc3e9a" providerId="LiveId" clId="{8887E3BC-3023-4F0C-A43A-925C884146A3}" dt="2020-04-18T12:12:07.720" v="917"/>
          <ac:spMkLst>
            <pc:docMk/>
            <pc:sldMk cId="28515850" sldId="278"/>
            <ac:spMk id="26" creationId="{AFA982AD-1EDE-4534-87E1-3428C81282F6}"/>
          </ac:spMkLst>
        </pc:spChg>
        <pc:grpChg chg="add del mod">
          <ac:chgData name="Infinity Ace" userId="51f05f18f3fc3e9a" providerId="LiveId" clId="{8887E3BC-3023-4F0C-A43A-925C884146A3}" dt="2020-04-18T12:01:30.012" v="657" actId="165"/>
          <ac:grpSpMkLst>
            <pc:docMk/>
            <pc:sldMk cId="28515850" sldId="278"/>
            <ac:grpSpMk id="7" creationId="{A3CF64F3-0534-4BFB-AB23-F5CB91FFD52F}"/>
          </ac:grpSpMkLst>
        </pc:grpChg>
        <pc:picChg chg="mod topLvl">
          <ac:chgData name="Infinity Ace" userId="51f05f18f3fc3e9a" providerId="LiveId" clId="{8887E3BC-3023-4F0C-A43A-925C884146A3}" dt="2020-04-18T12:02:20.424" v="667" actId="1076"/>
          <ac:picMkLst>
            <pc:docMk/>
            <pc:sldMk cId="28515850" sldId="278"/>
            <ac:picMk id="8" creationId="{19DBBC0E-0B79-45DA-97E6-021C429B8B9C}"/>
          </ac:picMkLst>
        </pc:picChg>
        <pc:picChg chg="del mod topLvl">
          <ac:chgData name="Infinity Ace" userId="51f05f18f3fc3e9a" providerId="LiveId" clId="{8887E3BC-3023-4F0C-A43A-925C884146A3}" dt="2020-04-18T12:01:36.261" v="659" actId="478"/>
          <ac:picMkLst>
            <pc:docMk/>
            <pc:sldMk cId="28515850" sldId="278"/>
            <ac:picMk id="9" creationId="{A4F564BB-9CB0-475B-AE37-1C4A4FBE474C}"/>
          </ac:picMkLst>
        </pc:picChg>
        <pc:picChg chg="mod">
          <ac:chgData name="Infinity Ace" userId="51f05f18f3fc3e9a" providerId="LiveId" clId="{8887E3BC-3023-4F0C-A43A-925C884146A3}" dt="2020-04-18T12:01:44.521" v="663" actId="14100"/>
          <ac:picMkLst>
            <pc:docMk/>
            <pc:sldMk cId="28515850" sldId="278"/>
            <ac:picMk id="10" creationId="{2F6D68B5-8DA2-45BB-95B6-AB65E8B420E6}"/>
          </ac:picMkLst>
        </pc:picChg>
        <pc:picChg chg="del mod topLvl">
          <ac:chgData name="Infinity Ace" userId="51f05f18f3fc3e9a" providerId="LiveId" clId="{8887E3BC-3023-4F0C-A43A-925C884146A3}" dt="2020-04-18T12:01:34.597" v="658" actId="478"/>
          <ac:picMkLst>
            <pc:docMk/>
            <pc:sldMk cId="28515850" sldId="278"/>
            <ac:picMk id="11" creationId="{E406AFCA-7803-49BA-A8AE-5C649FD7F531}"/>
          </ac:picMkLst>
        </pc:picChg>
        <pc:picChg chg="del mod topLvl">
          <ac:chgData name="Infinity Ace" userId="51f05f18f3fc3e9a" providerId="LiveId" clId="{8887E3BC-3023-4F0C-A43A-925C884146A3}" dt="2020-04-18T12:01:34.597" v="658" actId="478"/>
          <ac:picMkLst>
            <pc:docMk/>
            <pc:sldMk cId="28515850" sldId="278"/>
            <ac:picMk id="12" creationId="{61AF3DAC-2F9F-42D5-83AC-E1F844DFE944}"/>
          </ac:picMkLst>
        </pc:picChg>
        <pc:cxnChg chg="add mod">
          <ac:chgData name="Infinity Ace" userId="51f05f18f3fc3e9a" providerId="LiveId" clId="{8887E3BC-3023-4F0C-A43A-925C884146A3}" dt="2020-04-18T12:15:19.266" v="1006" actId="1076"/>
          <ac:cxnSpMkLst>
            <pc:docMk/>
            <pc:sldMk cId="28515850" sldId="278"/>
            <ac:cxnSpMk id="5" creationId="{BCE7948B-8CFA-43FB-8166-59C6D36801BB}"/>
          </ac:cxnSpMkLst>
        </pc:cxnChg>
      </pc:sldChg>
      <pc:sldChg chg="addSp delSp modSp add mod ord">
        <pc:chgData name="Infinity Ace" userId="51f05f18f3fc3e9a" providerId="LiveId" clId="{8887E3BC-3023-4F0C-A43A-925C884146A3}" dt="2020-04-18T16:19:00.294" v="1209" actId="1076"/>
        <pc:sldMkLst>
          <pc:docMk/>
          <pc:sldMk cId="863937682" sldId="279"/>
        </pc:sldMkLst>
        <pc:spChg chg="mod">
          <ac:chgData name="Infinity Ace" userId="51f05f18f3fc3e9a" providerId="LiveId" clId="{8887E3BC-3023-4F0C-A43A-925C884146A3}" dt="2020-04-18T14:30:58.589" v="1195" actId="20577"/>
          <ac:spMkLst>
            <pc:docMk/>
            <pc:sldMk cId="863937682" sldId="279"/>
            <ac:spMk id="2" creationId="{479FBC35-D707-4636-AA6D-F2735AF00455}"/>
          </ac:spMkLst>
        </pc:spChg>
        <pc:picChg chg="add mod">
          <ac:chgData name="Infinity Ace" userId="51f05f18f3fc3e9a" providerId="LiveId" clId="{8887E3BC-3023-4F0C-A43A-925C884146A3}" dt="2020-04-18T14:32:13.269" v="1203" actId="1076"/>
          <ac:picMkLst>
            <pc:docMk/>
            <pc:sldMk cId="863937682" sldId="279"/>
            <ac:picMk id="8" creationId="{0C8643CD-574E-4124-8DE9-1DFB6E19D4B1}"/>
          </ac:picMkLst>
        </pc:picChg>
        <pc:picChg chg="del">
          <ac:chgData name="Infinity Ace" userId="51f05f18f3fc3e9a" providerId="LiveId" clId="{8887E3BC-3023-4F0C-A43A-925C884146A3}" dt="2020-04-18T14:31:02.708" v="1196" actId="478"/>
          <ac:picMkLst>
            <pc:docMk/>
            <pc:sldMk cId="863937682" sldId="279"/>
            <ac:picMk id="9" creationId="{323F7944-FBE0-4057-8F16-646B0BDE80FE}"/>
          </ac:picMkLst>
        </pc:picChg>
        <pc:picChg chg="add mod">
          <ac:chgData name="Infinity Ace" userId="51f05f18f3fc3e9a" providerId="LiveId" clId="{8887E3BC-3023-4F0C-A43A-925C884146A3}" dt="2020-04-18T16:19:00.294" v="1209" actId="1076"/>
          <ac:picMkLst>
            <pc:docMk/>
            <pc:sldMk cId="863937682" sldId="279"/>
            <ac:picMk id="10" creationId="{C0534AF3-6B0D-43DC-A9A0-1E5231725850}"/>
          </ac:picMkLst>
        </pc:picChg>
        <pc:picChg chg="mod">
          <ac:chgData name="Infinity Ace" userId="51f05f18f3fc3e9a" providerId="LiveId" clId="{8887E3BC-3023-4F0C-A43A-925C884146A3}" dt="2020-04-18T14:31:09.237" v="1198" actId="1076"/>
          <ac:picMkLst>
            <pc:docMk/>
            <pc:sldMk cId="863937682" sldId="279"/>
            <ac:picMk id="11" creationId="{E30A7101-D282-4983-8284-0274E5B8872C}"/>
          </ac:picMkLst>
        </pc:picChg>
        <pc:picChg chg="del">
          <ac:chgData name="Infinity Ace" userId="51f05f18f3fc3e9a" providerId="LiveId" clId="{8887E3BC-3023-4F0C-A43A-925C884146A3}" dt="2020-04-18T14:31:03.154" v="1197" actId="478"/>
          <ac:picMkLst>
            <pc:docMk/>
            <pc:sldMk cId="863937682" sldId="279"/>
            <ac:picMk id="12" creationId="{46487C46-6611-47CC-A4F2-B2C7489325A5}"/>
          </ac:picMkLst>
        </pc:picChg>
      </pc:sldChg>
      <pc:sldChg chg="modSp mod">
        <pc:chgData name="Infinity Ace" userId="51f05f18f3fc3e9a" providerId="LiveId" clId="{8887E3BC-3023-4F0C-A43A-925C884146A3}" dt="2020-04-19T15:51:08.541" v="1236" actId="20577"/>
        <pc:sldMkLst>
          <pc:docMk/>
          <pc:sldMk cId="634906849" sldId="280"/>
        </pc:sldMkLst>
        <pc:spChg chg="mod">
          <ac:chgData name="Infinity Ace" userId="51f05f18f3fc3e9a" providerId="LiveId" clId="{8887E3BC-3023-4F0C-A43A-925C884146A3}" dt="2020-04-19T15:51:08.541" v="1236" actId="20577"/>
          <ac:spMkLst>
            <pc:docMk/>
            <pc:sldMk cId="634906849" sldId="280"/>
            <ac:spMk id="2" creationId="{479FBC35-D707-4636-AA6D-F2735AF00455}"/>
          </ac:spMkLst>
        </pc:spChg>
      </pc:sldChg>
      <pc:sldChg chg="addSp modSp mod ord">
        <pc:chgData name="Infinity Ace" userId="51f05f18f3fc3e9a" providerId="LiveId" clId="{8887E3BC-3023-4F0C-A43A-925C884146A3}" dt="2020-04-19T16:26:52.431" v="1322" actId="20577"/>
        <pc:sldMkLst>
          <pc:docMk/>
          <pc:sldMk cId="3464506328" sldId="281"/>
        </pc:sldMkLst>
        <pc:spChg chg="add mod">
          <ac:chgData name="Infinity Ace" userId="51f05f18f3fc3e9a" providerId="LiveId" clId="{8887E3BC-3023-4F0C-A43A-925C884146A3}" dt="2020-04-19T16:25:06.846" v="1269" actId="1076"/>
          <ac:spMkLst>
            <pc:docMk/>
            <pc:sldMk cId="3464506328" sldId="281"/>
            <ac:spMk id="4" creationId="{D0B95F64-13EA-4C3C-A43A-118BDD69038B}"/>
          </ac:spMkLst>
        </pc:spChg>
        <pc:spChg chg="add mod">
          <ac:chgData name="Infinity Ace" userId="51f05f18f3fc3e9a" providerId="LiveId" clId="{8887E3BC-3023-4F0C-A43A-925C884146A3}" dt="2020-04-19T16:26:34.582" v="1312" actId="1076"/>
          <ac:spMkLst>
            <pc:docMk/>
            <pc:sldMk cId="3464506328" sldId="281"/>
            <ac:spMk id="7" creationId="{9122D87D-0E79-40AE-BF5E-0ADD124FCC7E}"/>
          </ac:spMkLst>
        </pc:spChg>
        <pc:spChg chg="add mod">
          <ac:chgData name="Infinity Ace" userId="51f05f18f3fc3e9a" providerId="LiveId" clId="{8887E3BC-3023-4F0C-A43A-925C884146A3}" dt="2020-04-19T16:25:21.935" v="1271" actId="1076"/>
          <ac:spMkLst>
            <pc:docMk/>
            <pc:sldMk cId="3464506328" sldId="281"/>
            <ac:spMk id="9" creationId="{56A384F3-5BD8-471B-9B3A-C14FAAB884FC}"/>
          </ac:spMkLst>
        </pc:spChg>
        <pc:spChg chg="add mod">
          <ac:chgData name="Infinity Ace" userId="51f05f18f3fc3e9a" providerId="LiveId" clId="{8887E3BC-3023-4F0C-A43A-925C884146A3}" dt="2020-04-19T16:26:41.974" v="1314" actId="1076"/>
          <ac:spMkLst>
            <pc:docMk/>
            <pc:sldMk cId="3464506328" sldId="281"/>
            <ac:spMk id="11" creationId="{81FE4FF2-1144-480D-86DD-EF87090E7395}"/>
          </ac:spMkLst>
        </pc:spChg>
        <pc:spChg chg="add mod">
          <ac:chgData name="Infinity Ace" userId="51f05f18f3fc3e9a" providerId="LiveId" clId="{8887E3BC-3023-4F0C-A43A-925C884146A3}" dt="2020-04-19T16:26:52.431" v="1322" actId="20577"/>
          <ac:spMkLst>
            <pc:docMk/>
            <pc:sldMk cId="3464506328" sldId="281"/>
            <ac:spMk id="12" creationId="{B5BB1C17-B79D-46F8-A034-ACBD7CD4B370}"/>
          </ac:spMkLst>
        </pc:spChg>
      </pc:sldChg>
      <pc:sldChg chg="modSp">
        <pc:chgData name="Infinity Ace" userId="51f05f18f3fc3e9a" providerId="LiveId" clId="{8887E3BC-3023-4F0C-A43A-925C884146A3}" dt="2020-04-19T16:08:14.989" v="1258" actId="20577"/>
        <pc:sldMkLst>
          <pc:docMk/>
          <pc:sldMk cId="613131297" sldId="282"/>
        </pc:sldMkLst>
        <pc:spChg chg="mod">
          <ac:chgData name="Infinity Ace" userId="51f05f18f3fc3e9a" providerId="LiveId" clId="{8887E3BC-3023-4F0C-A43A-925C884146A3}" dt="2020-04-19T16:08:14.989" v="1258" actId="20577"/>
          <ac:spMkLst>
            <pc:docMk/>
            <pc:sldMk cId="613131297" sldId="282"/>
            <ac:spMk id="5" creationId="{6D9ED569-CD30-448C-BE09-84CBC636DC40}"/>
          </ac:spMkLst>
        </pc:spChg>
      </pc:sldChg>
    </pc:docChg>
  </pc:docChgLst>
  <pc:docChgLst>
    <pc:chgData name="Infinity Ace" userId="51f05f18f3fc3e9a" providerId="LiveId" clId="{048A8F0C-626C-4EB3-8D12-D7814066EDAB}"/>
    <pc:docChg chg="undo custSel addSld delSld modSld">
      <pc:chgData name="Infinity Ace" userId="51f05f18f3fc3e9a" providerId="LiveId" clId="{048A8F0C-626C-4EB3-8D12-D7814066EDAB}" dt="2020-04-18T10:00:41.551" v="11" actId="47"/>
      <pc:docMkLst>
        <pc:docMk/>
      </pc:docMkLst>
      <pc:sldChg chg="modSp mod">
        <pc:chgData name="Infinity Ace" userId="51f05f18f3fc3e9a" providerId="LiveId" clId="{048A8F0C-626C-4EB3-8D12-D7814066EDAB}" dt="2020-04-18T09:57:57.039" v="4" actId="1036"/>
        <pc:sldMkLst>
          <pc:docMk/>
          <pc:sldMk cId="3258427270" sldId="267"/>
        </pc:sldMkLst>
        <pc:picChg chg="mod">
          <ac:chgData name="Infinity Ace" userId="51f05f18f3fc3e9a" providerId="LiveId" clId="{048A8F0C-626C-4EB3-8D12-D7814066EDAB}" dt="2020-04-18T09:57:57.039" v="4" actId="1036"/>
          <ac:picMkLst>
            <pc:docMk/>
            <pc:sldMk cId="3258427270" sldId="267"/>
            <ac:picMk id="21" creationId="{CF400126-774F-4F32-A967-243C2981F45A}"/>
          </ac:picMkLst>
        </pc:picChg>
      </pc:sldChg>
      <pc:sldChg chg="modSp mod">
        <pc:chgData name="Infinity Ace" userId="51f05f18f3fc3e9a" providerId="LiveId" clId="{048A8F0C-626C-4EB3-8D12-D7814066EDAB}" dt="2020-04-18T09:57:57.061" v="8" actId="1076"/>
        <pc:sldMkLst>
          <pc:docMk/>
          <pc:sldMk cId="2905501452" sldId="269"/>
        </pc:sldMkLst>
        <pc:inkChg chg="mod">
          <ac:chgData name="Infinity Ace" userId="51f05f18f3fc3e9a" providerId="LiveId" clId="{048A8F0C-626C-4EB3-8D12-D7814066EDAB}" dt="2020-04-18T09:57:57.061" v="8" actId="1076"/>
          <ac:inkMkLst>
            <pc:docMk/>
            <pc:sldMk cId="2905501452" sldId="269"/>
            <ac:inkMk id="54" creationId="{DC0BB77F-62B7-483C-B703-DC80A413C57C}"/>
          </ac:inkMkLst>
        </pc:inkChg>
      </pc:sldChg>
      <pc:sldChg chg="add del">
        <pc:chgData name="Infinity Ace" userId="51f05f18f3fc3e9a" providerId="LiveId" clId="{048A8F0C-626C-4EB3-8D12-D7814066EDAB}" dt="2020-04-18T10:00:41.551" v="11" actId="47"/>
        <pc:sldMkLst>
          <pc:docMk/>
          <pc:sldMk cId="293663947" sldId="272"/>
        </pc:sldMkLst>
      </pc:sldChg>
      <pc:sldChg chg="add setBg">
        <pc:chgData name="Infinity Ace" userId="51f05f18f3fc3e9a" providerId="LiveId" clId="{048A8F0C-626C-4EB3-8D12-D7814066EDAB}" dt="2020-04-18T10:00:39.236" v="10"/>
        <pc:sldMkLst>
          <pc:docMk/>
          <pc:sldMk cId="2909492005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Performance between jamming attacks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Barrage Jamming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rgbClr val="0070C0"/>
                </a:solidFill>
                <a:ln w="9525" cap="rnd">
                  <a:solidFill>
                    <a:srgbClr val="0070C0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F1F-4992-99E7-D882FF4C7A49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-6</c:v>
                </c:pt>
                <c:pt idx="1">
                  <c:v>-4</c:v>
                </c:pt>
                <c:pt idx="2">
                  <c:v>-2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  <c:pt idx="9">
                  <c:v>12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0.42091000000000001</c:v>
                </c:pt>
                <c:pt idx="1">
                  <c:v>0.39854000000000001</c:v>
                </c:pt>
                <c:pt idx="2">
                  <c:v>0.34883999999999998</c:v>
                </c:pt>
                <c:pt idx="3">
                  <c:v>0.26096000000000003</c:v>
                </c:pt>
                <c:pt idx="4">
                  <c:v>0.17532</c:v>
                </c:pt>
                <c:pt idx="5">
                  <c:v>0.12648999999999999</c:v>
                </c:pt>
                <c:pt idx="6">
                  <c:v>9.1240000000000002E-2</c:v>
                </c:pt>
                <c:pt idx="7">
                  <c:v>7.4800000000000005E-2</c:v>
                </c:pt>
                <c:pt idx="8">
                  <c:v>6.5329999999999999E-2</c:v>
                </c:pt>
                <c:pt idx="9">
                  <c:v>5.9909999999999998E-2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1F-4992-99E7-D882FF4C7A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Partial Band Jamming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-6</c:v>
                </c:pt>
                <c:pt idx="1">
                  <c:v>-4</c:v>
                </c:pt>
                <c:pt idx="2">
                  <c:v>-2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  <c:pt idx="9">
                  <c:v>12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0.37783</c:v>
                </c:pt>
                <c:pt idx="1">
                  <c:v>0.32018999999999997</c:v>
                </c:pt>
                <c:pt idx="2">
                  <c:v>0.21013999999999999</c:v>
                </c:pt>
                <c:pt idx="3">
                  <c:v>0.14050000000000001</c:v>
                </c:pt>
                <c:pt idx="4">
                  <c:v>0.11028</c:v>
                </c:pt>
                <c:pt idx="5">
                  <c:v>8.9139999999999997E-2</c:v>
                </c:pt>
                <c:pt idx="6">
                  <c:v>7.1510000000000004E-2</c:v>
                </c:pt>
                <c:pt idx="7">
                  <c:v>6.3960000000000003E-2</c:v>
                </c:pt>
                <c:pt idx="8">
                  <c:v>5.849E-2</c:v>
                </c:pt>
                <c:pt idx="9">
                  <c:v>5.6219999999999999E-2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1F-4992-99E7-D882FF4C7A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Multi-Tone Jamming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-6</c:v>
                </c:pt>
                <c:pt idx="1">
                  <c:v>-4</c:v>
                </c:pt>
                <c:pt idx="2">
                  <c:v>-2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  <c:pt idx="9">
                  <c:v>12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0.17429</c:v>
                </c:pt>
                <c:pt idx="1">
                  <c:v>0.13664000000000001</c:v>
                </c:pt>
                <c:pt idx="2">
                  <c:v>9.3880000000000005E-2</c:v>
                </c:pt>
                <c:pt idx="3">
                  <c:v>7.8670000000000004E-2</c:v>
                </c:pt>
                <c:pt idx="4">
                  <c:v>6.9019999999999998E-2</c:v>
                </c:pt>
                <c:pt idx="5">
                  <c:v>6.2590000000000007E-2</c:v>
                </c:pt>
                <c:pt idx="6">
                  <c:v>5.849E-2</c:v>
                </c:pt>
                <c:pt idx="7">
                  <c:v>5.6770000000000001E-2</c:v>
                </c:pt>
                <c:pt idx="8">
                  <c:v>5.5010000000000003E-2</c:v>
                </c:pt>
                <c:pt idx="9">
                  <c:v>5.3870000000000001E-2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1F-4992-99E7-D882FF4C7A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Asynchronous Off-Tone Jamming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7030A0"/>
              </a:solidFill>
              <a:ln w="9525">
                <a:solidFill>
                  <a:srgbClr val="7030A0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-6</c:v>
                </c:pt>
                <c:pt idx="1">
                  <c:v>-4</c:v>
                </c:pt>
                <c:pt idx="2">
                  <c:v>-2</c:v>
                </c:pt>
                <c:pt idx="3">
                  <c:v>0</c:v>
                </c:pt>
                <c:pt idx="4">
                  <c:v>2</c:v>
                </c:pt>
                <c:pt idx="5">
                  <c:v>4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  <c:pt idx="9">
                  <c:v>12</c:v>
                </c:pt>
              </c:numCache>
            </c:numRef>
          </c:xVal>
          <c:yVal>
            <c:numRef>
              <c:f>Sheet1!$E$2:$E$11</c:f>
              <c:numCache>
                <c:formatCode>General</c:formatCode>
                <c:ptCount val="10"/>
                <c:pt idx="0">
                  <c:v>0.22398000000000001</c:v>
                </c:pt>
                <c:pt idx="1">
                  <c:v>0.18737999999999999</c:v>
                </c:pt>
                <c:pt idx="2">
                  <c:v>0.12096</c:v>
                </c:pt>
                <c:pt idx="3">
                  <c:v>9.0190000000000006E-2</c:v>
                </c:pt>
                <c:pt idx="4">
                  <c:v>8.0100000000000005E-2</c:v>
                </c:pt>
                <c:pt idx="5">
                  <c:v>6.9790000000000005E-2</c:v>
                </c:pt>
                <c:pt idx="6">
                  <c:v>6.3119999999999996E-2</c:v>
                </c:pt>
                <c:pt idx="7">
                  <c:v>5.935E-2</c:v>
                </c:pt>
                <c:pt idx="8">
                  <c:v>5.6230000000000002E-2</c:v>
                </c:pt>
                <c:pt idx="9">
                  <c:v>5.4620000000000002E-2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F1F-4992-99E7-D882FF4C7A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3132447"/>
        <c:axId val="1749584191"/>
      </c:scatterChart>
      <c:valAx>
        <c:axId val="1963132447"/>
        <c:scaling>
          <c:orientation val="minMax"/>
          <c:max val="12"/>
          <c:min val="-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Signal-to-Jammer</a:t>
                </a:r>
                <a:r>
                  <a:rPr lang="en-SG" baseline="0"/>
                  <a:t> Ratio (SJR) / dB</a:t>
                </a:r>
                <a:endParaRPr lang="en-SG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584191"/>
        <c:crosses val="autoZero"/>
        <c:crossBetween val="midCat"/>
      </c:valAx>
      <c:valAx>
        <c:axId val="1749584191"/>
        <c:scaling>
          <c:logBase val="10"/>
          <c:orientation val="minMax"/>
          <c:max val="0.5"/>
          <c:min val="5.000000000000001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6200000" scaled="1"/>
                <a:tileRect/>
              </a:gra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Bit Error Rate (BER)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31324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48:55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08:12:38.7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241 63,'0'0,"0"0,0 0,0 0,-5 9,-94 144,64-98,-4 6,-21 49,58-102,2-8,0 0,0 0,0 0,0 1,0-1,1 0,-1 0,0 0,0 0,0 0,0 0,1 0,-1 0,0 0,0 0,0 0,0 0,0 0,1 0,-1 0,0 0,0 0,0 0,0 0,1 0,-1-1,0 1,0 0,0 0,0 0,0 0,17-12,40-39,-3-2,9-14,-20 20,29-31,65-66,-131 138,-6 6,0 0,0 0,0 0,0 0,0 0,0 0,0 0,0 0,0 0,0 0,0 0,1 0,-1 0,0 0,0 0,0 0,0 0,0 0,0 0,0 0,0 0,0 1,0-1,0 0,0 0,0 0,0 0,0 0,0 0,0 0,0 0,0 0,0 0,0 0,0 0,0 0,0 0,0 0,0 0,0 0,0 0,0 0,0 0,0 0,1 0,-1 0,0 0,0 0,0 0,0 0,0 0,0 0,0-1,0 1,0 0,0 0,0 0,0 0,0 0,0 0,0 0,0 0,0 0,0 0,0 0,-7 13,6-10,-109 176,19-34,58-88,-13 37,44-90,-2 4,1-1,0 1,-1 7,4-15,-1 0,1 1,0-1,0 0,0 1,0-1,0 0,0 1,0-1,0 0,-1 1,1-1,0 0,1 1,-1-1,0 1,0-1,0 0,0 1,0-1,0 0,0 0,0 1,1-1,-1 0,0 1,0-1,0 0,1 0,-1 1,0-1,0 0,1 0,-1 1,0-1,0 0,1 0,-1 0,0 0,1 1,-1-1,0 0,1 0,-1 0,0 0,1 0,-1 0,0 0,1 0,-1 0,0 0,1 0,-1 0,3-1,0 0,0 1,0-1,-1 0,1-1,1 0,16-8,-1-2,0-1,-1 0,1-3,69-62,11-18,39-52,-190 212,3 2,3 2,3 2,3 2,-8 24,46-91,0-2,1 0,0 0,-1 0,1 0,1 1,-1-1,0 0,1 0,-1 1,1-3,0-1,0 0,0 0,0 1,0-1,0 0,0 0,1 1,-1-1,0 0,0 0,0 0,0 1,0-1,0 0,0 0,1 0,-1 1,0-1,0 0,0 0,0 0,1 1,-1-1,0 0,0 0,0 0,1 0,-1 0,0 0,0 0,1 0,-1 0,0 0,0 1,1-1,-1 0,0 0,0 0,1 0,-1-1,0 1,0 0,1 0,-1 0,13-5,7-8,-1 0,-1-1,-1-1,0 0,4-7,-2 4,225-239,-79 79,-161 174,-4 5,-7 9,4-5,-78 115,6 4,-24 60,94-175,4-6,-1 0,0 0,0 1,1-1,0 1,0-1,0 1,0-1,0 1,1 0,0-4,0 1,0-1,0 0,0 1,0-1,0 0,1 1,-1-1,0 0,0 1,0-1,0 0,1 0,-1 1,0-1,0 0,0 0,1 1,-1-1,0 0,1 0,-1 0,0 1,0-1,1 0,-1 0,0 0,1 0,-1 0,0 0,1 0,-1 0,0 0,1 0,-1 0,0 0,1 0,-1 0,0 0,1 0,-1 0,0 0,1 0,-1 0,0-1,19-6,-19 7,26-15,0 0,-1-2,16-14,68-64,79-88,-114 109,-103 122,-29 41,-135 216,185-291,-1 0,0 1,-2 8,10-22,1-1,0 1,0 0,-1-1,1 1,0-1,0 1,0-1,-1 1,1 0,0-1,0 1,0-1,0 1,0 0,0-1,0 1,1-1,-1 1,0 0,0-1,0 1,1-1,0 1,-1-1,1 0,-1 0,1 0,0 0,-1 1,1-1,-1 0,1 0,0 0,-1 0,1 0,0 0,-1-1,1 1,-1 0,1 0,0 0,-1-1,1 1,0 0,10-5,0 0,0-1,-1-1,0 1,0-1,1-2,-10 8,64-50,13-17,58-61,-48 45,-79 77,-16 18,-3 2,-46 59,-45 80,97-146,3-5,0 1,0 0,0-1,0 1,0 0,0 0,1 0,-1 0,1 0,-1 1,1-2,0-1,0 0,0 0,0 0,0 0,0 1,1-1,-1 0,0 0,0 0,0 0,0 0,0 1,0-1,0 0,1 0,-1 0,0 0,0 0,0 0,0 0,0 0,1 0,-1 0,0 0,0 0,0 1,0-1,1 0,-1 0,0 0,0 0,0 0,0-1,1 1,-1 0,0 0,0 0,0 0,0 0,1 0,-1 0,0 0,0 0,0 0,7-3,0 1,0-2,-1 1,1-1,-1 1,5-5,-5 4,92-69,60-58,-126 103,-24 22,-8 8,-12 14,7-9,-70 100,-62 115,111-172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08:12:51.8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241 63,'0'0,"0"0,0 0,0 0,-5 9,-94 144,64-98,-4 6,-21 49,58-102,2-8,0 0,0 0,0 0,0 1,0-1,1 0,-1 0,0 0,0 0,0 0,0 0,1 0,-1 0,0 0,0 0,0 0,0 0,0 0,1 0,-1 0,0 0,0 0,0 0,0 0,1 0,-1-1,0 1,0 0,0 0,0 0,0 0,17-12,40-39,-3-2,9-14,-20 20,29-31,65-66,-131 138,-6 6,0 0,0 0,0 0,0 0,0 0,0 0,0 0,0 0,0 0,0 0,0 0,1 0,-1 0,0 0,0 0,0 0,0 0,0 0,0 0,0 0,0 0,0 1,0-1,0 0,0 0,0 0,0 0,0 0,0 0,0 0,0 0,0 0,0 0,0 0,0 0,0 0,0 0,0 0,0 0,0 0,0 0,0 0,0 0,0 0,1 0,-1 0,0 0,0 0,0 0,0 0,0 0,0 0,0-1,0 1,0 0,0 0,0 0,0 0,0 0,0 0,0 0,0 0,0 0,0 0,0 0,-7 13,6-10,-109 176,19-34,58-88,-13 37,44-90,-2 4,1-1,0 1,-1 7,4-15,-1 0,1 1,0-1,0 0,0 1,0-1,0 0,0 1,0-1,0 0,-1 1,1-1,0 0,1 1,-1-1,0 1,0-1,0 0,0 1,0-1,0 0,0 0,0 1,1-1,-1 0,0 1,0-1,0 0,1 0,-1 1,0-1,0 0,1 0,-1 1,0-1,0 0,1 0,-1 0,0 0,1 1,-1-1,0 0,1 0,-1 0,0 0,1 0,-1 0,0 0,1 0,-1 0,0 0,1 0,-1 0,3-1,0 0,0 1,0-1,-1 0,1-1,1 0,16-8,-1-2,0-1,-1 0,1-3,69-62,11-18,39-52,-190 212,3 2,3 2,3 2,3 2,-8 24,46-91,0-2,1 0,0 0,-1 0,1 0,1 1,-1-1,0 0,1 0,-1 1,1-3,0-1,0 0,0 0,0 1,0-1,0 0,0 0,1 1,-1-1,0 0,0 0,0 0,0 1,0-1,0 0,0 0,1 0,-1 1,0-1,0 0,0 0,0 0,1 1,-1-1,0 0,0 0,0 0,1 0,-1 0,0 0,0 0,1 0,-1 0,0 0,0 1,1-1,-1 0,0 0,0 0,1 0,-1-1,0 1,0 0,1 0,-1 0,13-5,7-8,-1 0,-1-1,-1-1,0 0,4-7,-2 4,225-239,-79 79,-161 174,-4 5,-7 9,4-5,-78 115,6 4,-24 60,94-175,4-6,-1 0,0 0,0 1,1-1,0 1,0-1,0 1,0-1,0 1,1 0,0-4,0 1,0-1,0 0,0 1,0-1,0 0,1 1,-1-1,0 0,0 1,0-1,0 0,1 0,-1 1,0-1,0 0,0 0,1 1,-1-1,0 0,1 0,-1 0,0 1,0-1,1 0,-1 0,0 0,1 0,-1 0,0 0,1 0,-1 0,0 0,1 0,-1 0,0 0,1 0,-1 0,0 0,1 0,-1 0,0 0,1 0,-1 0,0-1,19-6,-19 7,26-15,0 0,-1-2,16-14,68-64,79-88,-114 109,-103 122,-29 41,-135 216,185-291,-1 0,0 1,-2 8,10-22,1-1,0 1,0 0,-1-1,1 1,0-1,0 1,0-1,-1 1,1 0,0-1,0 1,0-1,0 1,0 0,0-1,0 1,1-1,-1 1,0 0,0-1,0 1,1-1,0 1,-1-1,1 0,-1 0,1 0,0 0,-1 1,1-1,-1 0,1 0,0 0,-1 0,1 0,0 0,-1-1,1 1,-1 0,1 0,0 0,-1-1,1 1,0 0,10-5,0 0,0-1,-1-1,0 1,0-1,1-2,-10 8,64-50,13-17,58-61,-48 45,-79 77,-16 18,-3 2,-46 59,-45 80,97-146,3-5,0 1,0 0,0-1,0 1,0 0,0 0,1 0,-1 0,1 0,-1 1,1-2,0-1,0 0,0 0,0 0,0 0,0 1,1-1,-1 0,0 0,0 0,0 0,0 0,0 1,0-1,0 0,1 0,-1 0,0 0,0 0,0 0,0 0,0 0,1 0,-1 0,0 0,0 0,0 1,0-1,1 0,-1 0,0 0,0 0,0 0,0-1,1 1,-1 0,0 0,0 0,0 0,0 0,1 0,-1 0,0 0,0 0,0 0,7-3,0 1,0-2,-1 1,1-1,-1 1,5-5,-5 4,92-69,60-58,-126 103,-24 22,-8 8,-12 14,7-9,-70 100,-62 115,111-172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08:13:43.1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140 109,'0'0,"-2"1,0 0,0 0,0 0,0 1,0-1,0 1,0-1,1 1,-1 0,1 0,-2 1,3-2,-16 20,2 2,1 0,1 0,0 1,2 2,7-19,-2 4,-16 38,19-42,0 0,0 0,1 0,0 0,0 1,0 1,1-9,0 0,0 0,0 0,0 0,0 1,0-1,0 0,0 0,0 0,0 0,0 0,0 0,0 1,0-1,0 0,0 0,0 0,0 0,0 0,0 0,1 0,-1 1,0-1,0 0,0 0,0 0,0 0,0 0,0 0,0 0,0 0,1 0,-1 0,0 0,0 1,0-1,0 0,0 0,0 0,1 0,-1 0,0 0,0 0,0 0,0 0,0 0,0 0,1 0,-1 0,0 0,0-1,0 1,0 0,8-4,-6 2,25-15,-2-1,19-17,44-47,-4 3,-84 79,0 0,0 0,0 0,0 0,0 0,0 0,0 0,0 0,0 0,0 0,0 0,0 0,0-1,1 1,-1 0,0 0,0 0,0 0,0 0,0 0,0 0,0 0,0 0,0 0,0 0,0 0,0 0,0 0,0 0,0 0,0 0,0 0,1 0,-1 0,0 0,0 0,0 0,0 0,0 0,0 0,0 0,0 0,0 0,0 0,0 0,0 0,0 0,0 0,0 0,0 0,0 1,0-1,0 0,1 0,-1 0,0 0,0 0,0 0,0 0,-1 5,-5 13,4-14,-14 41,-2 0,2 2,-6 38,21-83,1 0,-1 0,1 1,0-1,-1 0,1 1,0-1,1 1,-1-2,0-1,0 0,0 0,0 1,0-1,0 0,0 1,1-1,-1 0,0 0,0 1,0-1,0 0,1 0,-1 1,0-1,0 0,1 0,-1 0,0 1,0-1,1 0,0 0,-1 0,1 0,0 0,-1 0,1 0,0 0,-1 0,1 0,0 0,-1 0,1 0,0 0,-1-1,1 1,0 0,9-5,0 0,0-1,0 0,7-6,36-31,-47 38,68-63,42-51,-119 128,-81 185,7-15,73-168,0-3,1-1,1 1,-1-1,1 1,1 0,-1 4,2-11,0-1,0 0,0 1,0-1,0 0,0 1,0-1,0 0,0 0,0 1,0-1,0 0,0 1,0-1,0 0,0 1,0-1,0 0,0 0,1 1,-1-1,0 0,0 0,0 1,1-1,-1 0,0 0,0 0,1 1,-1-1,0 0,0 0,1 0,-1 0,0 0,0 1,1-1,-1 0,0 0,1 0,-1 0,0 0,1 0,-1 0,0 0,0 0,1 0,14-6,0-3,0-1,-1 0,0-1,5-5,50-53,-48 48,77-86,-9 9,-82 93,-7 5,0 0,1 0,-1 0,0 0,0 0,0 0,0 0,0 0,0 0,0 0,0 0,0 0,0 0,0 0,0 0,0 0,0 0,0 0,1 0,-1 0,0 0,0 1,0-1,0 0,0 0,0 0,0 0,0 0,0 0,0 0,0 0,0 0,0 0,0 0,0 1,0-1,0 0,0 0,0 0,0 0,0 0,0 0,0 0,0 0,0 0,-1 0,1 0,0 0,0 0,-6 18,3-12,-35 84,-20 51,57-137,-1 0,1 0,0 0,0-1,0 1,0 0,1 0,-1 1,1-5,0 0,0 1,0-1,0 0,0 0,1 1,-1-1,0 0,0 1,0-1,0 0,0 0,0 1,0-1,1 0,-1 1,0-1,0 0,0 0,0 0,1 1,-1-1,0 0,0 0,1 0,-1 1,0-1,0 0,1 0,-1 0,0 0,1 0,-1 0,1 0,11-1,-2-3,1 0,-1 0,0-1,-1 0,1-1,3-3,20-15,1-4,-27 22,154-141,-75 66,-106 112,17-27,-87 136,76-114,1 0,1 1,1 0,-5 21,15-46,1 0,-1 1,0-1,1 0,0 1,0-1,0 1,0-1,0 0,0-1,0-1,0 0,0 1,0-1,0 0,1 1,-1-1,0 0,0 0,0 1,0-1,1 0,-1 0,0 1,0-1,1 0,-1 0,0 0,0 0,1 1,-1-1,0 0,1 0,-1 0,0 0,2 0,-1 0,0 0,0 0,0 0,1 0,-1 0,0 0,0-1,0 1,0 0,1-1,13-5,1-1,-1-1,0 0,-1-1,13-10,65-58,-79 65,82-77,8-8,-100 95,-3 7,-6 9,6-14,-34 68,14-28,1 1,-11 36,30-77,0 2,-1 0,0-1,1 1,0 0,-1 0,1 0,0-1,0 2,0-3,0 0,1 1,-1-1,0 0,0 1,0-1,0 1,1-1,-1 0,0 0,0 1,1-1,-1 0,0 1,1-1,-1 0,0 0,1 0,-1 1,0-1,1 0,-1 0,1 0,-1 0,0 0,1 0,-1 0,1 0,-1 1,0-1,1-1,-1 1,0 0,1 0,-1 0,1 0,-1 0,0 0,1 0,7-2,1 0,-1-1,0 1,0-1,0-1,0 0,6-4,15-10,8-9,31-27,35-38,9-7,-118 116,-37 74,15-34,-20 58,47-112,-4 17,5-19,-1-1,1 0,0 1,0-1,0 1,0-1,0 1,0-1,0 0,0 1,0-1,1 1,-1-1,0 0,0 1,0-1,0 1,0-1,1 0,-1 1,0-1,0 0,1 1,-1-1,0 0,1 1,-1-1,0 0,1 0,-1 1,0-1,1 0,-1 0,0 0,1 0,-1 1,1-1,-1 0,0 0,1 0,0 0,3 0,0-1,0 1,0-1,0 0,0 0,0 0,0 0,0-1,-1 0,1 0,38-22,-32 18,24-18,-1 0,9-11,61-58,5-6,-110 102,0 0,1 0,-1 0,1 0,0 0,-1 4,-2 3,-19 47,2 0,-13 58,33-109,-1 1,1-1,1 1,-1 3,1-10,0 1,0-1,0 1,0-1,0 1,0-1,1 1,-1-1,0 0,0 1,0-1,0 1,1-1,-1 0,0 1,0-1,1 1,-1-1,0 0,1 1,-1-1,0 0,1 0,-1 1,1-1,-1 0,0 0,1 1,-1-1,1 0,-1 0,1 0,-1 0,1 0,-1 0,0 0,1 0,-1 0,1 0,-1 0,1 0,-1 0,1 0,-1 0,1 0,-1 0,0-1,5 0,-1 0,-1-1,1 1,0-1,1-1,11-7,1 0,-2-1,9-8,43-42,-52 45,236-243,-147 148,-95 102,-9 9,0 0,0 0,0 1,0-1,0 0,0 0,0 0,0 0,0 0,0 0,0 0,0 0,0 0,0 0,0 0,0 0,0 0,0 0,0 0,0 0,0 0,1 0,-1 1,0-1,0 0,0 0,0 0,0 0,0 0,0 0,0 0,0 0,0 0,0 0,0 0,0 0,0 0,0 0,0 0,0 0,0 0,0 0,0 0,1 0,-1 0,0 0,0 0,0 0,0 0,0 0,0 0,0 0,0 0,0 0,0 0,0 0,0 0,0 0,0 0,0 0,0 0,0 0,0 0,0 0,0-1,1 1,-1 0,0 0,0 0,0 0,-8 18,5-11,-55 118,-9 19,-14 55,76-187,3-8,1 0,-1 0,1 1,-1-1,1 0,1 0,-1 1,0-1,1 0,0 1,0 1,0-5,1-1,-1 0,0 1,0-1,0 0,0 1,0-1,1 0,-1 1,0-1,0 0,1 0,-1 1,0-1,0 0,1 0,-1 0,0 1,1-1,-1 0,0 0,1 0,-1 0,0 0,1 1,-1-1,0 0,1 0,-1 0,0 0,1 0,-1 0,0 0,1 0,14-5,-5 1,1-1,-1-1,0 0,8-7,37-32,-37 29,231-218,-152 139,-88 87,-9 8,0 0,0 0,1 0,-1 0,0 0,0 0,0 0,0 0,0 0,0 0,0 0,0 0,0 0,0 0,0 0,0 0,0 0,0 0,1 0,-1 0,0 0,0 0,0 0,0 0,0 1,0-1,0 0,0 0,0 0,0 0,0 0,0 0,0 0,0 0,0 0,0 0,0 0,0 0,0 0,0 0,0 0,0 0,1 0,-1 1,0-1,0 0,0 0,0 0,0 0,0 0,0 0,0 0,-1 0,1 0,0 0,0 0,0 0,0 0,0 0,0 0,0 1,0-1,-8 19,-66 133,19-41,-37 104,89-207,2-5,0-1,0 1,0-1,0 1,0 0,1 0,-1-1,1 1,0 0,0 0,0 0,0-1,0 1,0-2,1-1,-1 0,0 1,1-1,-1 0,0 1,1-1,-1 0,0 1,1-1,-1 0,0 0,1 0,-1 1,1-1,-1 0,1 0,-1 0,1 0,-1 0,0 0,1 0,-1 0,1 0,-1 0,1 0,-1 0,1 0,-1 0,1 0,6-2,1-1,0 0,-1 0,1 0,-1-1,0 0,-1-1,6-3,-9 6,55-39,46-44,48-55,-7 6,-137 127,-7 5,1 0,0 1,0-1,-1 1,1-1,0 1,1 0,-1 0,0 0,-1 1,-2 4,-9 21,-1-1,-3 4,-5 9,-1 4,-29 59,-36 105,83-199,-4 13,6-18,0 0,0 0,-1 0,1 0,0 0,0 0,0 0,0 0,0 0,1 0,-1 0,0 0,0 0,1-1,-1 2,0-2,1 0,-1 1,0-1,1 0,-1 0,0 1,1-1,-1 0,1 0,-1 0,0 1,1-1,-1 0,1 0,-1 0,1 0,-1 0,1 0,-1 0,0 0,1 0,-1 0,1 0,-1 0,1 0,-1 0,0-1,1 1,-1 0,9-3,-1 0,0-1,-1 0,1 0,0-1,-1 0,3-2,-2 1,59-44,40-41,59-64,-90 82,-38 36,82-75,-106 103,-14 9,1-1,-1 1,0 0,0 0,0 0,0 0,0 0,0 0,1 0,-1 0,0 0,0 0,0 0,0 0,0 0,0 0,1 0,-1 0,0 1,0-1,0 0,0 0,0 0,0 0,0 0,1 0,-1 0,0 0,0 0,0 0,0 0,0 1,0-1,0 0,0 0,0 0,0 0,0 0,0 0,0 0,0 1,0-1,0 0,0 0,0 0,0 0,0 0,0 0,0 1,0-1,0 0,0 0,0 0,-1 5,0-1,0 1,-1 0,0-1,-1 3,-91 181,53-113,4 1,-15 51,51-125,0 0,0 0,1 1,-1-1,1 1,-1-1,1 0,0 1,0-1,0 2,0-4,0 0,0 1,0-1,1 0,-1 1,0-1,0 0,0 1,0-1,1 0,-1 0,0 1,0-1,1 0,-1 0,0 1,1-1,-1 0,0 0,0 0,1 0,-1 1,0-1,1 0,-1 0,1 0,0 0,0 0,1 0,-1 0,1 0,-1 0,1 0,-1-1,1 1,-1-1,1 1,10-5,0 0,0 0,0-2,-1 1,2-3,53-40,-54 40,121-103,72-80,-198 186,-7 6,0 0,0 0,0 0,0 0,1 0,-1 0,0 0,0 0,0 0,0 0,0 0,0 0,0 0,0 0,0 0,0 0,0 0,0 0,0 0,0 0,0 0,0 0,0 0,0 0,1 0,-1 0,0 0,0 0,0 0,0 0,0 0,0 0,0 0,0 0,0 0,0 0,0 0,0 0,0 0,0 0,0 0,0 0,0 1,0-1,0 0,0 0,0 0,0 0,0 0,0 0,0 0,0 0,0 0,0 0,0 0,0 0,0 0,0 0,0 0,0 0,0 0,0 0,0 0,0 1,0-1,-8 16,-48 82,30-54,1 1,2 1,-1 9,23-53,1-1,-1 1,1-1,-1 1,1 0,0-1,-1 1,1 0,0-1,0 1,0 0,1 1,-1-3,0 0,0 1,0-1,0 1,1-1,-1 0,0 1,0-1,1 0,-1 0,0 1,0-1,1 0,-1 0,0 1,1-1,-1 0,1 0,-1 0,0 1,14-1,-5-1,-1-1,1 0,0-1,-1 0,5-3,41-22,-43 22,57-35,12-12,5-4,-85 56,0 1,1 0,-1 0,0-1,0 1,0 0,1 0,-1 0,0 0,0-1,1 1,-1 0,0 0,1 0,-1 0,0 0,0 0,1 0,-1 0,0 0,1 0,-1 0,0 0,0 0,1 0,-5 9,-40 60,-48 84,63-101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08:13:55.9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140 109,'0'0,"-2"1,0 0,0 0,0 0,0 1,0-1,0 1,0-1,1 1,-1 0,1 0,-2 1,3-2,-16 20,2 2,1 0,1 0,0 1,2 2,7-19,-2 4,-16 38,19-42,0 0,0 0,1 0,0 0,0 1,0 1,1-9,0 0,0 0,0 0,0 0,0 1,0-1,0 0,0 0,0 0,0 0,0 0,0 0,0 1,0-1,0 0,0 0,0 0,0 0,0 0,0 0,1 0,-1 1,0-1,0 0,0 0,0 0,0 0,0 0,0 0,0 0,0 0,1 0,-1 0,0 0,0 1,0-1,0 0,0 0,0 0,1 0,-1 0,0 0,0 0,0 0,0 0,0 0,0 0,1 0,-1 0,0 0,0-1,0 1,0 0,8-4,-6 2,25-15,-2-1,19-17,44-47,-4 3,-84 79,0 0,0 0,0 0,0 0,0 0,0 0,0 0,0 0,0 0,0 0,0 0,0 0,0-1,1 1,-1 0,0 0,0 0,0 0,0 0,0 0,0 0,0 0,0 0,0 0,0 0,0 0,0 0,0 0,0 0,0 0,0 0,0 0,1 0,-1 0,0 0,0 0,0 0,0 0,0 0,0 0,0 0,0 0,0 0,0 0,0 0,0 0,0 0,0 0,0 0,0 0,0 1,0-1,0 0,1 0,-1 0,0 0,0 0,0 0,0 0,-1 5,-5 13,4-14,-14 41,-2 0,2 2,-6 38,21-83,1 0,-1 0,1 1,0-1,-1 0,1 1,0-1,1 1,-1-2,0-1,0 0,0 0,0 1,0-1,0 0,0 1,1-1,-1 0,0 0,0 1,0-1,0 0,1 0,-1 1,0-1,0 0,1 0,-1 0,0 1,0-1,1 0,0 0,-1 0,1 0,0 0,-1 0,1 0,0 0,-1 0,1 0,0 0,-1 0,1 0,0 0,-1-1,1 1,0 0,9-5,0 0,0-1,0 0,7-6,36-31,-47 38,68-63,42-51,-119 128,-81 185,7-15,73-168,0-3,1-1,1 1,-1-1,1 1,1 0,-1 4,2-11,0-1,0 0,0 1,0-1,0 0,0 1,0-1,0 0,0 0,0 1,0-1,0 0,0 1,0-1,0 0,0 1,0-1,0 0,0 0,1 1,-1-1,0 0,0 0,0 1,1-1,-1 0,0 0,0 0,1 1,-1-1,0 0,0 0,1 0,-1 0,0 0,0 1,1-1,-1 0,0 0,1 0,-1 0,0 0,1 0,-1 0,0 0,0 0,1 0,14-6,0-3,0-1,-1 0,0-1,5-5,50-53,-48 48,77-86,-9 9,-82 93,-7 5,0 0,1 0,-1 0,0 0,0 0,0 0,0 0,0 0,0 0,0 0,0 0,0 0,0 0,0 0,0 0,0 0,0 0,0 0,1 0,-1 0,0 0,0 1,0-1,0 0,0 0,0 0,0 0,0 0,0 0,0 0,0 0,0 0,0 0,0 0,0 1,0-1,0 0,0 0,0 0,0 0,0 0,0 0,0 0,0 0,0 0,-1 0,1 0,0 0,0 0,-6 18,3-12,-35 84,-20 51,57-137,-1 0,1 0,0 0,0-1,0 1,0 0,1 0,-1 1,1-5,0 0,0 1,0-1,0 0,0 0,1 1,-1-1,0 0,0 1,0-1,0 0,0 0,0 1,0-1,1 0,-1 1,0-1,0 0,0 0,0 0,1 1,-1-1,0 0,0 0,1 0,-1 1,0-1,0 0,1 0,-1 0,0 0,1 0,-1 0,1 0,11-1,-2-3,1 0,-1 0,0-1,-1 0,1-1,3-3,20-15,1-4,-27 22,154-141,-75 66,-106 112,17-27,-87 136,76-114,1 0,1 1,1 0,-5 21,15-46,1 0,-1 1,0-1,1 0,0 1,0-1,0 1,0-1,0 0,0-1,0-1,0 0,0 1,0-1,0 0,1 1,-1-1,0 0,0 0,0 1,0-1,1 0,-1 0,0 1,0-1,1 0,-1 0,0 0,0 0,1 1,-1-1,0 0,1 0,-1 0,0 0,2 0,-1 0,0 0,0 0,0 0,1 0,-1 0,0 0,0-1,0 1,0 0,1-1,13-5,1-1,-1-1,0 0,-1-1,13-10,65-58,-79 65,82-77,8-8,-100 95,-3 7,-6 9,6-14,-34 68,14-28,1 1,-11 36,30-77,0 2,-1 0,0-1,1 1,0 0,-1 0,1 0,0-1,0 2,0-3,0 0,1 1,-1-1,0 0,0 1,0-1,0 1,1-1,-1 0,0 0,0 1,1-1,-1 0,0 1,1-1,-1 0,0 0,1 0,-1 1,0-1,1 0,-1 0,1 0,-1 0,0 0,1 0,-1 0,1 0,-1 1,0-1,1-1,-1 1,0 0,1 0,-1 0,1 0,-1 0,0 0,1 0,7-2,1 0,-1-1,0 1,0-1,0-1,0 0,6-4,15-10,8-9,31-27,35-38,9-7,-118 116,-37 74,15-34,-20 58,47-112,-4 17,5-19,-1-1,1 0,0 1,0-1,0 1,0-1,0 1,0-1,0 0,0 1,0-1,1 1,-1-1,0 0,0 1,0-1,0 1,0-1,1 0,-1 1,0-1,0 0,1 1,-1-1,0 0,1 1,-1-1,0 0,1 0,-1 1,0-1,1 0,-1 0,0 0,1 0,-1 1,1-1,-1 0,0 0,1 0,0 0,3 0,0-1,0 1,0-1,0 0,0 0,0 0,0 0,0-1,-1 0,1 0,38-22,-32 18,24-18,-1 0,9-11,61-58,5-6,-110 102,0 0,1 0,-1 0,1 0,0 0,-1 4,-2 3,-19 47,2 0,-13 58,33-109,-1 1,1-1,1 1,-1 3,1-10,0 1,0-1,0 1,0-1,0 1,0-1,1 1,-1-1,0 0,0 1,0-1,0 1,1-1,-1 0,0 1,0-1,1 1,-1-1,0 0,1 1,-1-1,0 0,1 0,-1 1,1-1,-1 0,0 0,1 1,-1-1,1 0,-1 0,1 0,-1 0,1 0,-1 0,0 0,1 0,-1 0,1 0,-1 0,1 0,-1 0,1 0,-1 0,1 0,-1 0,0-1,5 0,-1 0,-1-1,1 1,0-1,1-1,11-7,1 0,-2-1,9-8,43-42,-52 45,236-243,-147 148,-95 102,-9 9,0 0,0 0,0 1,0-1,0 0,0 0,0 0,0 0,0 0,0 0,0 0,0 0,0 0,0 0,0 0,0 0,0 0,0 0,0 0,0 0,0 0,1 0,-1 1,0-1,0 0,0 0,0 0,0 0,0 0,0 0,0 0,0 0,0 0,0 0,0 0,0 0,0 0,0 0,0 0,0 0,0 0,0 0,0 0,1 0,-1 0,0 0,0 0,0 0,0 0,0 0,0 0,0 0,0 0,0 0,0 0,0 0,0 0,0 0,0 0,0 0,0 0,0 0,0 0,0 0,0-1,1 1,-1 0,0 0,0 0,0 0,-8 18,5-11,-55 118,-9 19,-14 55,76-187,3-8,1 0,-1 0,1 1,-1-1,1 0,1 0,-1 1,0-1,1 0,0 1,0 1,0-5,1-1,-1 0,0 1,0-1,0 0,0 1,0-1,1 0,-1 1,0-1,0 0,1 0,-1 1,0-1,0 0,1 0,-1 0,0 1,1-1,-1 0,0 0,1 0,-1 0,0 0,1 1,-1-1,0 0,1 0,-1 0,0 0,1 0,-1 0,0 0,1 0,14-5,-5 1,1-1,-1-1,0 0,8-7,37-32,-37 29,231-218,-152 139,-88 87,-9 8,0 0,0 0,1 0,-1 0,0 0,0 0,0 0,0 0,0 0,0 0,0 0,0 0,0 0,0 0,0 0,0 0,0 0,0 0,1 0,-1 0,0 0,0 0,0 0,0 0,0 1,0-1,0 0,0 0,0 0,0 0,0 0,0 0,0 0,0 0,0 0,0 0,0 0,0 0,0 0,0 0,0 0,0 0,1 0,-1 1,0-1,0 0,0 0,0 0,0 0,0 0,0 0,0 0,-1 0,1 0,0 0,0 0,0 0,0 0,0 0,0 0,0 1,0-1,-8 19,-66 133,19-41,-37 104,89-207,2-5,0-1,0 1,0-1,0 1,0 0,1 0,-1-1,1 1,0 0,0 0,0 0,0-1,0 1,0-2,1-1,-1 0,0 1,1-1,-1 0,0 1,1-1,-1 0,0 1,1-1,-1 0,0 0,1 0,-1 1,1-1,-1 0,1 0,-1 0,1 0,-1 0,0 0,1 0,-1 0,1 0,-1 0,1 0,-1 0,1 0,-1 0,1 0,6-2,1-1,0 0,-1 0,1 0,-1-1,0 0,-1-1,6-3,-9 6,55-39,46-44,48-55,-7 6,-137 127,-7 5,1 0,0 1,0-1,-1 1,1-1,0 1,1 0,-1 0,0 0,-1 1,-2 4,-9 21,-1-1,-3 4,-5 9,-1 4,-29 59,-36 105,83-199,-4 13,6-18,0 0,0 0,-1 0,1 0,0 0,0 0,0 0,0 0,0 0,1 0,-1 0,0 0,0 0,1-1,-1 2,0-2,1 0,-1 1,0-1,1 0,-1 0,0 1,1-1,-1 0,1 0,-1 0,0 1,1-1,-1 0,1 0,-1 0,1 0,-1 0,1 0,-1 0,0 0,1 0,-1 0,1 0,-1 0,1 0,-1 0,0-1,1 1,-1 0,9-3,-1 0,0-1,-1 0,1 0,0-1,-1 0,3-2,-2 1,59-44,40-41,59-64,-90 82,-38 36,82-75,-106 103,-14 9,1-1,-1 1,0 0,0 0,0 0,0 0,0 0,0 0,1 0,-1 0,0 0,0 0,0 0,0 0,0 0,0 0,1 0,-1 0,0 1,0-1,0 0,0 0,0 0,0 0,0 0,1 0,-1 0,0 0,0 0,0 0,0 0,0 1,0-1,0 0,0 0,0 0,0 0,0 0,0 0,0 0,0 1,0-1,0 0,0 0,0 0,0 0,0 0,0 0,0 1,0-1,0 0,0 0,0 0,-1 5,0-1,0 1,-1 0,0-1,-1 3,-91 181,53-113,4 1,-15 51,51-125,0 0,0 0,1 1,-1-1,1 1,-1-1,1 0,0 1,0-1,0 2,0-4,0 0,0 1,0-1,1 0,-1 1,0-1,0 0,0 1,0-1,1 0,-1 0,0 1,0-1,1 0,-1 0,0 1,1-1,-1 0,0 0,0 0,1 0,-1 1,0-1,1 0,-1 0,1 0,0 0,0 0,1 0,-1 0,1 0,-1 0,1 0,-1-1,1 1,-1-1,1 1,10-5,0 0,0 0,0-2,-1 1,2-3,53-40,-54 40,121-103,72-80,-198 186,-7 6,0 0,0 0,0 0,0 0,1 0,-1 0,0 0,0 0,0 0,0 0,0 0,0 0,0 0,0 0,0 0,0 0,0 0,0 0,0 0,0 0,0 0,0 0,0 0,0 0,1 0,-1 0,0 0,0 0,0 0,0 0,0 0,0 0,0 0,0 0,0 0,0 0,0 0,0 0,0 0,0 0,0 0,0 0,0 1,0-1,0 0,0 0,0 0,0 0,0 0,0 0,0 0,0 0,0 0,0 0,0 0,0 0,0 0,0 0,0 0,0 0,0 0,0 0,0 0,0 1,0-1,-8 16,-48 82,30-54,1 1,2 1,-1 9,23-53,1-1,-1 1,1-1,-1 1,1 0,0-1,-1 1,1 0,0-1,0 1,0 0,1 1,-1-3,0 0,0 1,0-1,0 1,1-1,-1 0,0 1,0-1,1 0,-1 0,0 1,0-1,1 0,-1 0,0 1,1-1,-1 0,1 0,-1 0,0 1,14-1,-5-1,-1-1,1 0,0-1,-1 0,5-3,41-22,-43 22,57-35,12-12,5-4,-85 56,0 1,1 0,-1 0,0-1,0 1,0 0,1 0,-1 0,0 0,0-1,1 1,-1 0,0 0,1 0,-1 0,0 0,0 0,1 0,-1 0,0 0,1 0,-1 0,0 0,0 0,1 0,-5 9,-40 60,-48 84,63-101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49:22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49:36.6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49:45.9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51:33.0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51:49.9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51:58.7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9:52:06.2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375 1,'-9'5,"-30"22,-33 29,57-43,2 0,0 0,1 2,0-1,1 2,-4 6,-13 28,1 2,17-29,0 0,2 1,-4 15,12-39,0 0,0 1,1-1,-1 0,0 1,0-1,1 0,-1 1,0-1,1 0,-1 0,0 1,1-1,-1 0,0 0,1 0,-1 1,0-1,1 0,-1 0,0 0,1 0,-1 0,1 0,-1 0,1 0,14 3,-13-2,26 2,0 0,11-2,-12 0,-1 1,23 4,-47-6,0 1,0-1,0 0,-1 1,1-1,0 1,0 0,-1 0,1 0,0 0,-1 0,1 0,-1 0,0 0,1 0,-1 1,0-1,0 1,1-1,-1 2,0 0,0-1,-1 1,1 0,-1-1,1 1,-1 0,0-1,0 1,0 0,0 0,-1 1,0 7,-1 1,0-1,-1 1,-1-1,1 0,-2 0,-1 2,-10 18,-15 21,21-35,-42 65,-41 72,66-105,2 0,-1 13,23-56,-12 37,14-40,0 1,1-1,-1 1,1-1,0 1,0-1,0 1,0-1,0 1,1-1,0 2,-1-4,1 0,-1 0,1 0,0 0,-1 0,1 0,0 0,-1 0,1-1,0 1,0 0,0 0,0-1,0 1,0 0,0-1,0 1,0-1,0 1,0-1,0 0,1 1,-1-1,4 1,1 0,-1-1,1 1,1-1,-3 0,34-2,-1-1,0-2,0-1,10-4,23-5,-70 15,0 0,1 0,-1 0,0 0,0 0,0 0,0-1,1 1,-1 0,0 0,0 0,0 0,1 0,-1 0,0 0,0 0,0 0,1 0,-1 0,0 0,0 0,1 0,-1 0,0 0,0 1,0-1,0 0,1 0,-1 0,0 0,0 0,0 0,0 0,1 1,-1-1,0 0,0 0,0 0,0 0,0 1,0-1,1 0,-1 0,0 0,0 1,0-1,0 0,0 0,0 0,0 1,0-1,0 0,0 0,0 0,0 1,0-1,0 0,0 0,0 0,0 1,0-1,-1 0,1 0,0 0,0 1,0-1,-10 15,7-11,-71 91,-1 1,60-74,1 0,0 1,-4 15,13-29,1 1,1 0,-2 7,4-15,1 1,-1-1,1 1,0-1,0 1,0-1,0 1,0-1,0 1,1-1,-1 1,1-1,0 1,0-1,-1 1,2-1,0 2,1 0,1 0,-1 0,1 0,0-1,1 0,-1 0,1 0,-1 0,1 0,0-1,0 0,1 0,14 5,0-1,11 1,3 0,3-2,-10-2,0 2,12 4,-38-9,1 0,-1 1,1-1,0 1,-1 0,1 0,-1-1,1 1,-1 0,0 0,1 0,0 1,-2-1,1 0,-1 0,1 0,-1 0,0 0,1 0,-1-1,0 1,0 0,0 0,0 0,0 0,0 0,0 0,0 0,0 0,0 0,-1 0,1 0,0 0,0-1,-1 1,1 0,-1 0,-6 13,-1 0,0 0,-1-1,-1-1,0 1,-2 0,-6 9,-54 63,6-8,4 3,-8 18,66-92,0 1,0-1,0 1,0 0,1 0,0 1,2-7,1 0,0 1,-1-1,1 0,0 0,-1 1,1-1,0 0,0 0,0 1,0-1,0 0,1 0,-1 1,0-1,0 0,1 0,-1 0,1 1,-1-1,1 0,0 0,-1 0,1 0,0 0,0 0,-1 0,1 0,0 0,0-1,0 1,1 0,4 3,1-1,-1-1,1 1,-1-1,1 0,0-1,5 1,13 1,12-1,-32-2,67 1,4-4,10 0,-81 3,15 1,-20-1,1 0,-1 1,1-1,-1 0,1 0,-1 0,1 1,-1-1,1 0,-1 1,0-1,1 0,-1 1,1-1,-1 0,0 1,1-1,-1 1,0-1,1 1,-1-1,0 1,0-1,0 1,0-1,1 1,-1-1,0 1,0-1,0 1,0-1,0 1,-1 4,0-1,0 1,0 0,0-1,-1 0,0 1,0-1,0 0,-3 4,3-4,-68 112,38-66,2 0,-10 29,37-72,0-1,1 0,0 1,0-1,0 1,0 6,2-11,0 0,0 0,0 0,1 0,-1 0,0 0,1 0,-1-1,1 1,0 0,-1 0,1-1,0 1,0 0,0-1,0 1,1-1,-1 1,0-1,1 0,-1 1,1-1,-1 0,1 0,-1 0,2 0,6 4,0-1,0-1,0 0,0 0,9 1,14 1,4 0,-27-4,92 6,-32-3,-68-4,1 0,-1 0,1 0,0 1,-1-1,1 0,-1 1,0-1,1 1,-1-1,1 1,-1 0,0-1,1 1,-1 0,0 0,1 1,-1-1,-1 0,1 1,-1-1,0 0,1 0,-1 1,0-1,0 0,0 1,0-1,0 1,0-1,0 0,0 1,0-1,-1 0,1 0,-1 1,1-1,-1 1,-13 34,-2 0,-2 0,-15 22,24-43,-114 189,119-197,1-2,0 0,0 0,1 1,-1 0,3-5,0 0,-1 0,1 0,0 0,0 0,-1 0,1 0,0 0,0 0,0 0,0 0,0 0,1 0,-1 0,0 0,0 0,1 0,-1 0,0 0,1-1,-1 1,1 0,-1 0,1 0,0 0,-1 0,3 0,-1 1,0-1,1 1,-1-1,1 1,-1-1,1 0,0 0,-1-1,3 1,31 4,-21-3,9 0,-13-1,1 0,-1 1,10 3,-20-5,0 0,0 0,-1 1,1-1,0 0,0 1,-1-1,1 0,0 1,-1-1,1 1,0 0,-1-1,1 1,0 0,-1-1,1 1,-1 0,0-1,1 1,-1 0,1 0,-1-1,0 1,0 0,0 0,1 0,-1 0,0 0,0-1,0 2,-1 2,1 0,-1 0,0-1,0 1,0 0,-1 2,-10 21,0 0,-11 16,-36 52,0 2,58-96,0 0,0 0,0 1,1-1,-1 0,1 1,-1-1,1 0,0 1,-1-1,1 0,0 1,0-1,0 1,0-1,0 0,0 2,1-2,-1 0,1-1,0 1,-1 0,1 0,0-1,0 1,-1-1,1 1,0 0,0-1,0 0,0 1,0-1,0 1,0-1,0 0,0 0,0 0,0 0,0 1,0-1,0-1,0 1,27 2,-19-2,0 0,0 1,0 0,0 0,1 2,-9-3,0 0,-1 0,1 0,0 1,0-1,-1 0,1 1,0-1,-1 0,1 1,0-1,-1 1,1 0,0-1,-1 1,1-1,-1 1,1 0,-1-1,0 1,1 0,-1-1,0 1,1 0,-1 0,0-1,0 2,0 0,0 0,0 0,0 0,0 0,-1 0,1 0,-1 0,0 1,0-1,0 1,-8 15,0 0,-1-1,-7 9,-39 49,36-48,-20 23,10-13,-5 12,35-48,-1 0,0 0,0 0,1 0,-1 0,1 0,-1 0,1 0,-1 0,1 0,0 0,0 0,-1 1,1-1,0 0,0 0,0 0,0 1,0-1,1 0,-1 0,1 0,-1 0,1 0,0 0,0 0,0 0,0 0,0 0,0-1,0 1,0 0,0-1,0 1,0-1,0 1,1-1,-1 0,0 1,0-1,2 0,15 3,1-1,7 0,-9-1,0 1,17 4,-31-5,-1-1,0 1,0-1,1 1,-1 0,0 0,0 0,0 1,-1-2,-1 1,1-1,-1 1,1 0,-1-1,1 1,-1 0,1-1,-1 1,0 0,1-1,-1 1,0 0,0 0,0-1,1 1,-1 0,0 0,0-1,0 1,0 0,0 0,0 0,-1-1,1 1,0 0,0 0,-2 6,-1 1,1-1,-1 0,-1 0,-3 7,-24 33,16-26,-84 117,55-77,41-57,-6 9,9-13,0 1,0-1,0 0,0 1,0-1,0 0,0 1,0-1,0 0,0 1,0-1,0 1,0-1,0 0,0 1,0-1,0 0,0 1,0-1,1 0,-1 0,0 1,0-1,0 0,1 1,-1-1,0 0,0 0,1 1,-1-1,0 0,0 0,1 0,-1 1,0-1,1 0,-1 0,1 0,8 3,0-1,1 0,-1-1,1 0,-1 0,1-1,6-1,4 1,-2 0,20 0,-35 0,-1 0,1 1,0-1,0 1,0 0,-1 0,1 0,0 0,-1 0,2 1,-3-1,0 0,-1-1,1 1,0 0,-1 0,1 0,-1-1,1 1,-1 0,0 0,1 0,-1 0,0 0,1 0,-1 0,0 0,0 0,0 0,0 0,0 0,0 0,0 0,0 0,-1 0,1-1,0 2,-2 4,1-1,-1 1,-3 5,3-6,-20 41,-2-1,-11 13,4-5,-10 24,39-73,1-1,-1 1,1 0,0-1,0 1,0 0,0 1,1-4,0 0,0 1,0-1,0 0,1 0,-1 0,0 0,0 1,1-1,-1 0,1 0,-1 0,1 0,0 0,-1 0,1 0,0 0,-1 0,1 0,0-1,0 1,0 0,0 0,0-1,0 1,4 1,-1 1,1-1,0 0,0 0,0 0,0-1,0 0,0 0,44 4,-4-1,-44-4,-1 0,1 0,0 0,-1 1,1-1,-1 0,1 0,0 0,-1 0,1 1,-1-1,1 0,-1 1,1-1,-1 0,1 1,-1-1,1 0,-1 1,0-1,1 1,-1-1,1 1,-1-1,0 1,0-1,1 1,-1 0,0-1,0 1,0-1,1 1,-1 0,0 0,-1 1,1 0,-1 1,1-1,-1 0,0 0,0 1,0-1,0 0,0 1,-13 20,-1 0,-16 20,-41 41,50-59,-106 122,128-147,0 0,0 0,-1 0,1 0,0 1,0-1,0 0,0 0,0 0,-1 0,1 1,0-1,0 0,0 0,0 1,0-1,0 0,0 0,0 0,0 1,0-1,0 0,0 0,0 0,0 1,0-1,0 0,0 0,0 1,0-1,1 0,5 4,17-1,-18-2,3 0,5 0,-1 0,1 2,-1 0,6 2,-18-5,1 0,-1 0,0 0,1 0,-1 1,1-1,-1 0,0 0,1 1,-1-1,0 0,1 1,-1-1,0 0,1 1,-1-1,0 0,0 1,1-1,-1 1,0-1,0 1,0-1,0 0,1 1,-1 0,-3 13,-11 18,-1 0,-2-1,-16 23,9-13,15-26,-1 0,1 1,0 0,2 1,-6 16,13-32,-1 0,1 0,0 0,0 0,0 0,0 0,0 0,0 0,0 0,0 0,0 0,1 0,-1 0,0 0,1 0,-1 0,1 0,-1 0,1 0,-1 0,1-1,-1 1,1 0,0 0,0-1,-1 1,1 0,0-1,0 1,0-1,0 1,0-1,0 1,0-1,0 0,0 1,0-1,0 0,6 2,1 0,-1-1,1 0,-1 0,1-1,-1 1,38 0,0-2,15-3,11 0,-71 4,3 0,1 0,0 0,-1 0,1 0,-1 1,1-1,1 2,-4-2,0 0,-1 1,1-1,0 1,-1-1,1 0,-1 1,1-1,0 1,-1 0,1-1,-1 1,1-1,-1 1,0 0,1-1,-1 1,0 0,1 0,-1-1,0 1,0 0,0 0,0-1,1 1,-1 0,0 0,0 0,-1-1,1 1,0 0,0 0,0-1,0 1,-1 0,1 0,-6 15,0 0,0-1,-2 1,0-1,-1-1,0 1,0-2,-22 36,13-22,1 1,1 1,1 0,-6 21,19-46,1-1,0 1,0 0,1-1,-1 1,1 0,0-1,0 2,0-3,0-1,0 0,1 1,-1-1,1 1,-1-1,1 0,-1 0,1 1,0-1,-1 0,1 0,0 0,0 1,0-1,0 0,0-1,0 1,0 0,0 0,1 0,0 0,7 3,1 0,-1-1,1 0,0-1,0 0,0-1,7 1,-3 0,0 0,0 0,4 3,-16-5,0 1,-1 0,1-1,-1 1,1 0,-1 0,1 0,-1 0,0 0,0 0,1 0,-1 0,0 0,0 1,0-1,0 0,0 1,0-1,-1 1,1-1,0 1,-1 0,1-1,-1 1,0 0,1-1,-1 1,0 0,0-1,0 1,0 0,0-1,-1 1,1 0,-2 7,0 1,-1-1,0 0,0 0,-4 6,5-11,-99 199,46-100,4 6,48-104,1-1,0 1,0 0,1 0,-1 0,1 0,0 2,1-6,0 0,0 0,0 0,0 1,0-1,0 0,0 0,1 0,-1 0,0 0,1 0,-1 0,1 0,-1 0,1 0,0 0,-1-1,1 1,0 0,-1 0,1 0,0-1,0 1,0 0,0-1,0 1,0-1,0 1,0-1,0 0,0 1,10 2,0 0,0 0,10 0,-13-2,0 0,0 1,0 0,0 0,0 1,0 0,-1 0,4 3,-9-5,-1 0,1 0,-1 0,0 0,0 0,1 1,-1-1,0 0,0 1,0-1,0 1,-1-1,1 1,0 0,-1-1,1 1,-1 0,1-1,-1 1,0 0,0 0,0-1,0 1,0 0,0 0,-1 6,-1 0,0 0,0-1,0 0,-2 3,2-5,-26 61,-19 31,-20 47,65-140,0 2,-1 0,1 0,0 0,1 0,-1 5,2-10,0 1,0-1,0 1,0-1,0 1,0-1,0 1,1-1,-1 1,0-1,1 1,0-1,-1 0,1 1,0-1,0 0,-1 0,1 1,0-1,0 0,0 0,1 0,-1 0,0 0,1 0,7 4,1-1,0 0,-1 0,1-1,0 0,1-1,-1 0,3-1,6 2,17 6,-35-9,1 1,0-1,-1 1,1 0,-1 0,1 0,-1 0,1 0,-1 0,1 0,-1 1,0-1,0 0,1 1,-1-1,0 1,-1-1,1 1,0-1,0 1,-1 0,1-1,0 1,-1 0,0 0,1-1,-1 1,0 0,0 0,0 0,0-1,-1 1,1 1,-2 7,0 1,0-1,-1 0,-1 1,-1 2,1-2,-67 155,4-12,65-151,1 0,0 1,0-1,0 1,0-1,1 1,-1-1,1 1,0 1,0-4,1 0,-1 0,0 0,0 0,1 0,-1 0,1-1,-1 1,1 0,-1 0,1 0,0 0,-1-1,1 1,0 0,0-1,0 1,-1 0,1-1,0 1,0-1,0 1,0-1,0 0,0 1,0-1,0 0,0 0,0 1,0-1,0 0,0 0,9 0,-1 1,1-1,-1-1,2 0,-4 0,-1 1,1-1,0 1,0 0,0 1,0 0,-1 0,7 2,-11-2,-1-1,0 1,0-1,0 1,0 0,0-1,0 1,0 0,-1 0,1 0,0 0,0 0,0 0,-1 0,1 0,-1 0,1 0,-1 0,1 0,-1 0,0 0,1 1,-1-1,0 0,0 0,0 1,0-1,0 0,0 0,0 0,0 1,-1-1,1 0,-2 7,0 0,0-1,-1 1,-3 5,3-5,-26 53,12-26,-6 20,23-54,-1 1,1-1,-1 0,1 1,-1-1,1 1,0 0,0-1,0 1,0-1,0 1,0-1,0 1,1-1,-1 1,0-1,1 1,0 1,0-2,0 1,1-1,-1 1,1-1,-1 1,1-1,-1 0,1 1,0-1,0 0,-1 0,1-1,2 2,2 1,1-1,-1 1,0 0,-1 0,1 1,4 3,-8-6,-1 1,1 0,0 0,-1 0,1 0,-1 0,0 0,1 1,-1-1,0 0,0 1,-1-1,1 1,0-1,-1 1,0-1,1 2,-1 11,-1-1,0 1,-1 0,0 0,-1 0,-1-1,-1 4,0-2,1 0,1 1,0 0,1-1,0 16,3-12,-1-16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8T08:51:15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2807 0,'-17'2,"0"0,1 0,0 2,-1 0,1 1,-4 2,10-3,-257 99,239-91,-144 63,5 8,-157 104,311-179,7-5,1 0,0 1,0-1,0 1,0 1,-1 1,6-6,0 0,0 0,0 0,-1 0,1 0,0 0,0 0,0 0,0 1,0-1,0 0,0 0,0 0,0 0,0 0,0 0,0 0,0 0,0 0,0 0,0 1,0-1,0 0,0 0,0 0,0 0,0 0,0 0,0 0,0 0,0 0,0 0,0 0,0 1,0-1,0 0,0 0,1 0,-1 0,0 0,0 0,0 0,0 0,0 0,0 0,0 0,0 0,0 0,0 0,0 0,0 0,1 0,-1 0,0 0,6 2,-5-2,9 1,0 0,1-1,-1 0,2-1,-2 0,126-10,9-8,136-28,-184 29,167-27,-145 29,28 4,-101 11,0 2,0 3,0 1,0 2,3 3,-49-10,-1 0,1 0,0 0,0 0,0 0,0 0,0 0,0 0,0 0,0 0,0 0,0 0,0 0,0 0,0 0,0 0,0 0,0 0,0 0,0 0,-1 0,1 0,0 0,0 0,0 0,0 0,0 1,0-1,0 0,0 0,0 0,0 0,0 0,0 0,0 0,0 0,0 0,0 0,0 0,0 0,0 0,0 0,0 0,0 0,0 0,0 0,0 1,0-1,0 0,0 0,0 0,0 0,0 0,0 0,0 0,0 0,0 0,0 0,0 0,0 0,0 0,0 0,0 0,1 0,-1 0,0 0,0 0,0 0,0 0,-8 4,-12 4,-171 46,-15 5,49-3,3 8,3 6,-55 40,62-23,-34 35,105-71,62-44,6-3,0-1,0 0,0 1,1 0,-1 0,1 0,-3 5,7-9,-1 0,1 1,0-1,0 0,0 1,0-1,0 0,0 0,0 1,0-1,0 0,0 0,0 1,1-1,-1 0,0 0,0 1,0-1,0 0,0 0,0 1,0-1,1 0,-1 0,0 0,0 1,0-1,1 0,-1 0,0 0,0 0,0 1,1-1,-1 0,0 0,0 0,1 0,-1 0,0 0,0 0,1 0,-1 0,0 0,1 0,-1 0,0 0,18 3,-16-2,39 2,-1-1,23-3,85-9,-123 8,348-37,-10 2,-183 25,4 7,-164 5,66 3,-73-2,0 1,0 0,0 1,-1 0,5 3,-15-6,10 5,-12-5,0 1,1-1,-1 0,1 0,-1 0,0 1,1-1,-1 0,1 0,-1 1,0-1,0 0,1 1,-1-1,0 0,1 1,-1-1,0 0,0 1,0-1,1 1,-22 2,-90 15,2 4,0 5,2 5,-91 40,-56 42,-132 86,225-113,-36 21,5 8,162-97,12-8,0 0,-6 7,25-17,0 0,0-1,0 1,1-1,-1 1,0-1,1 0,-1 1,0-1,1 0,27 4,1-2,0-1,1-1,94-8,-111 7,150-16,62-19,163-44,-154 30,151-25,-222 50,60 3,-211 21,73-3,-72 5,1-1,-1 2,0 0,11 3,-23-4,-1-1,1 1,0-1,-1 1,1-1,-1 1,1 0,-1 0,1 0,-1 0,1 0,-2-1,0 1,0 0,1-1,-1 1,0-1,0 1,0-1,1 1,-1-1,0 1,0 0,0-1,0 1,0-1,0 1,0 0,0-1,-1 1,1-1,0 1,0-1,0 1,-1-1,1 1,0-1,-1 1,1-1,0 1,-1-1,1 1,-1-1,-2 5,-1 0,0-1,0 0,0 1,-1-2,0 1,1 0,-1-1,-3 1,-10 6,-1-1,-1-1,-5 3,-13 6,-433 184,-52 24,293-122,72-33,-271 116,384-168,-118 54,148-64,1 0,0 1,0 0,1 1,0 1,-2 2,35-13,128-25,41-17,-107 24,189-45,487-101,-527 125,2 11,1 10,17 9,-226 9,-13-1,-1 1,1 0,0 1,-1 0,1 1,7 2,-19-4,1 0,-1 0,0 0,0 0,1 0,-1 0,0 0,1 0,-1 0,0 0,0 1,1-1,-1 0,0 0,0 0,0 0,1 1,-1-1,0 0,0 0,0 1,1-1,-1 0,0 0,0 0,0 1,0-1,0 0,0 1,0-1,0 0,0 0,1 1,-1-1,0 0,0 1,0-1,-1 0,1 0,0 1,0-1,0 0,0 0,0 1,0-1,0 0,0 0,0 1,-1-1,1 0,0 0,0 1,0-1,-1 0,1 0,0 0,0 1,-1-1,-17 14,15-12,-33 20,-20 9,-389 181,252-124,104-46,-586 263,468-225,-187 44,118-40,196-55,2 4,-28 17,102-48,0 0,-1 0,1 1,0 0,0 0,0 0,-3 2,28-5,125-22,68-21,278-87,-251 63,35-10,399-98,-561 152,1 5,30 2,-73 12,0 3,0 4,-1 2,18 6,-66-7,-3-1,0 0,0-1,18-1,-71 12,-323 121,222-81,-628 257,649-264,-814 356,713-308,-25-3,63-27,116-39,-48 28,102-50,3-2,0 1,0-1,0 1,0 0,1 0,-1 0,1 0,-1 0,1 0,0 1,-1 1,13-4,56-6,1-4,33-10,131-40,-113 28,105-27,294-79,362-79,-656 168,296-63,0 15,-484 91,94-15,66 1,-185 19,-8 0,0 1,0 0,0 0,1 0,-1 0,0 0,0 0,1 0,-1 1,2 0,-15 7,-10 4,-1-2,0 0,-22 5,9-3,-350 124,-87 16,163-54,-1646 509,1841-572,-1026 291,1087-311,-5 2,0-3,-44 4,94-17,5 0,0-1,0 1,0-1,0 0,1 0,-1 0,0 0,0-1,0 1,0-1,-1 0,9 2,1 0,-1 0,0 0,1-1,4 0,-2 0,37 0,-1-2,18-4,93-18,276-66,-103 19,97-7,127-26,254-47,-640 125,512-87,-558 89,475-84,-357 75,121 2,-347 30,31-1,40 4,-81-2,-2 1,-9 2,-21 4,27-6,-550 136,-897 255,1035-277,-283 70,682-182,-863 202,832-193,-324 67,355-76,7-1,0-1,-1 1,1-2,-1 1,1-1,-1-1,-4 0,14 1,-1 0,1 0,0 0,0 0,0 0,0 0,0 0,0 0,0 0,0 0,0 0,0 0,0 0,0 0,-1 0,1 0,0 0,0 0,0 0,0 0,0 0,0 0,0 0,0 0,0 0,0 0,0 0,0 0,0-1,0 1,-1 0,1 0,0 0,0 0,0 0,0 0,0 0,0 0,0 0,0 0,0 0,0 0,0 0,0 0,0-1,0 1,0 0,0 0,0 0,0 0,0 0,0 0,0 0,0 0,0 0,0 0,0 0,0 0,0 0,0-1,0 1,0 0,1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98FA-CF62-4E3D-8CE6-C25346BE2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0E956-323B-409D-8354-496B774B7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519E-00CF-422D-96F6-ED88D66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E26B2-FBFA-4E40-AD85-63251676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61263-A209-4C7D-A6F3-71DC9381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983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195-FD78-4973-B31B-0A4AFE15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8E62B-D190-4F10-A08A-D3BC14D41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C52F-692F-4147-807B-BC8D642B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84886-165D-4C8C-8E34-0A6157C2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21D9-1DBF-49AB-B876-446DDE0D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697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C231C-41B0-472F-970A-E46A3110F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391C5-A23E-4FFA-8D2F-E61D27658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96F19-ECC7-487F-9551-77626169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8D2BE-CDFD-46CA-9A23-EBC4020D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2AAF-84D2-4E2F-87B4-F77FF211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095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8755-8820-4FFA-B720-C2573E06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18E4-E023-4868-9B74-C4CCF697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A59E7-827F-4741-82DD-E5F70079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90001-AE8C-4215-9F74-FDD9EDC4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8249D-C66E-4C5C-9C73-76FEF4C7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52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D066-9256-45C7-9F8A-1638E9A5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AE4B0-8B35-4131-8AD1-FEBEB96E9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B8E9-2B3D-4A2E-BBEC-F62B43CD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97B1A-7B4C-46D9-980F-4305F019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B789-24F3-4534-AEA3-AD916E8C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659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2CD6-9183-4A41-BBF5-ED2B907E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8FDA-DCE3-495A-8363-57D7FC9E5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67865-334C-431E-BCB0-BA68C76D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8613C-EB8C-47FD-94DC-DE1B859A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E00FA-F579-415E-B9AB-814C5F61F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CFBC0-E674-4345-AF8D-9B292602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798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D8-8802-4DE1-AD1E-4353633E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D5A2-49AD-45B7-8753-FCAE86B11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C45F5-B2FD-4699-9807-5CD31D9C2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0C070-A8C3-4805-B4A3-97A07AD96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070C9-6C7E-4FF5-AD36-2D7DC42C3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36F7A2-C801-42D2-873E-65760EDDC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CF2E2-E620-40BE-A3B0-39251995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E75B4-2CE6-49DA-BC54-4E6FB88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780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E181-FD94-4CE7-B279-4C9987AD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A0D1A-89BE-475A-A793-D3004212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FC066-10F8-4C02-98F2-479F14A3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0499A-2635-4FC8-AF5C-699D4054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920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10E7D-06B1-4702-88DF-DA281932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F9754-47DD-4DB5-AA21-17159857C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DC0F-6FDC-4CAD-A740-8212D3A5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29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B928-2B68-4F3B-AD9A-5B5C813B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AD08-BB73-4E13-9A77-E8466D78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5E6A4-7815-4DAF-A09A-B4BE46C55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C4DDC-030C-44D5-8E32-44D3786A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A7463-B9B7-4BB8-B9DA-B19C3F57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3F130-20A1-4223-B4B4-70DB0902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206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FC26-EA1B-45BE-BE05-16F231F2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0E816-F080-42CB-A902-04BB59327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FD94A-5888-423A-80F8-46EF0D488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4500B-CBE7-4C11-BF7E-1501981C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A272D-F1A4-46C2-8FA1-CCDE88FE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B3CF9-B529-4E3F-8C61-26E4EE53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07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DFB5EF-AA83-4846-ACBD-6E8E8A9E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EC482-E396-4E4E-A8B3-C6619483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A991-B445-491C-9F1C-975057DCD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8B374-0A9E-4A7D-B9AC-3025EA6CAF75}" type="datetimeFigureOut">
              <a:rPr lang="en-SG" smtClean="0"/>
              <a:t>23/4/2020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66530-70CC-4109-9C6A-DECEF58B0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272C9-D1D9-4752-AB19-D80E36E3E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AAF47-84FE-4C72-B0F0-94A38B750DC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48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customXml" Target="../ink/ink3.xml"/><Relationship Id="rId5" Type="http://schemas.openxmlformats.org/officeDocument/2006/relationships/image" Target="../media/image18.jpeg"/><Relationship Id="rId15" Type="http://schemas.openxmlformats.org/officeDocument/2006/relationships/customXml" Target="../ink/ink7.xml"/><Relationship Id="rId10" Type="http://schemas.openxmlformats.org/officeDocument/2006/relationships/customXml" Target="../ink/ink2.xml"/><Relationship Id="rId4" Type="http://schemas.openxmlformats.org/officeDocument/2006/relationships/image" Target="../media/image21.png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26.jp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CG4001</a:t>
            </a:r>
            <a:br>
              <a:rPr lang="en-SG" sz="8000" dirty="0">
                <a:latin typeface="Bahnschrift Condensed" panose="020B0502040204020203" pitchFamily="34" charset="0"/>
              </a:rPr>
            </a:br>
            <a:r>
              <a:rPr lang="en-SG" sz="8000" dirty="0">
                <a:latin typeface="Bahnschrift Condensed" panose="020B0502040204020203" pitchFamily="34" charset="0"/>
              </a:rPr>
              <a:t>Final Year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499976"/>
            <a:ext cx="10307782" cy="2894215"/>
          </a:xfrm>
        </p:spPr>
        <p:txBody>
          <a:bodyPr>
            <a:normAutofit/>
          </a:bodyPr>
          <a:lstStyle/>
          <a:p>
            <a:r>
              <a:rPr lang="en-SG" sz="6000" dirty="0"/>
              <a:t>H638180 Security and Privacy in the Internet of Things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0459909-683A-44E6-A52E-60308DA57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Research Focus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51410"/>
            <a:ext cx="4326256" cy="3542782"/>
          </a:xfrm>
        </p:spPr>
        <p:txBody>
          <a:bodyPr>
            <a:normAutofit/>
          </a:bodyPr>
          <a:lstStyle/>
          <a:p>
            <a:pPr algn="l"/>
            <a:r>
              <a:rPr lang="en-SG" sz="3000" dirty="0"/>
              <a:t>Attacks against OFDMA</a:t>
            </a:r>
          </a:p>
          <a:p>
            <a:pPr algn="l"/>
            <a:endParaRPr lang="en-SG" sz="3000" dirty="0"/>
          </a:p>
          <a:p>
            <a:pPr algn="l"/>
            <a:r>
              <a:rPr lang="en-SG" sz="3000" dirty="0"/>
              <a:t>Specifically, using jamming signals to disrupt the way signals are transmitted by OFDMA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D33AFD2-1055-4D17-9B6A-0BEC51243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8502"/>
            <a:ext cx="5817870" cy="474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Link to Project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40" y="2851410"/>
            <a:ext cx="4353560" cy="354278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SG" sz="3000" dirty="0"/>
              <a:t>IoT devices work by connecting to the internet.</a:t>
            </a:r>
          </a:p>
          <a:p>
            <a:pPr algn="l"/>
            <a:r>
              <a:rPr lang="en-SG" sz="3000" dirty="0"/>
              <a:t>As no of IoT devices ↑, many more would also adopt Wi-Fi 6 &amp; OFDMA.</a:t>
            </a:r>
          </a:p>
          <a:p>
            <a:pPr algn="l"/>
            <a:r>
              <a:rPr lang="en-SG" sz="3000" dirty="0"/>
              <a:t>Jamming attacks </a:t>
            </a:r>
            <a:r>
              <a:rPr lang="en-SG" sz="3000" dirty="0">
                <a:sym typeface="Wingdings" panose="05000000000000000000" pitchFamily="2" charset="2"/>
              </a:rPr>
              <a:t> Compromising Availability of IoT devices  Disrupt city systems and daily lives</a:t>
            </a:r>
            <a:endParaRPr lang="en-SG" sz="3000" dirty="0"/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B8038-A53E-427E-B07A-99244262C5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5108" y="2474711"/>
            <a:ext cx="7713152" cy="4108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52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Types of Jamming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2851410"/>
            <a:ext cx="5415280" cy="3542782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SG" sz="3000" dirty="0"/>
              <a:t>Barrage Jamming (BNJ)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Partial Band Jamming (PBJ)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Multi-Tone Jamming (MTJ)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Asynchronous Off-Tone Jamming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F6DA3-0FF0-434B-A0CD-628AFD988AB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1" y="2290347"/>
            <a:ext cx="6431280" cy="450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9E2E-63C5-4D76-BB6B-8E51352E7A0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66" y="2352894"/>
            <a:ext cx="5759754" cy="450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 descr="Oscilloscope Clip Art at Clker.com - vector clip art online ...">
            <a:extLst>
              <a:ext uri="{FF2B5EF4-FFF2-40B4-BE49-F238E27FC236}">
                <a16:creationId xmlns:a16="http://schemas.microsoft.com/office/drawing/2014/main" id="{CCEB6F6A-4E95-4156-A42B-0DE2A9793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94" y="7226053"/>
            <a:ext cx="2057972" cy="108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65FA07-AB10-45B1-9BA3-271FF772D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1" y="5495050"/>
            <a:ext cx="4891031" cy="12381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0B70E26-16CD-4C28-8B55-36C315F481F5}"/>
              </a:ext>
            </a:extLst>
          </p:cNvPr>
          <p:cNvGrpSpPr/>
          <p:nvPr/>
        </p:nvGrpSpPr>
        <p:grpSpPr>
          <a:xfrm>
            <a:off x="286057" y="5651686"/>
            <a:ext cx="3660950" cy="813177"/>
            <a:chOff x="286057" y="5651686"/>
            <a:chExt cx="3660950" cy="813177"/>
          </a:xfrm>
        </p:grpSpPr>
        <p:pic>
          <p:nvPicPr>
            <p:cNvPr id="16" name="Picture 15" descr="A picture containing object, brush&#10;&#10;Description automatically generated">
              <a:extLst>
                <a:ext uri="{FF2B5EF4-FFF2-40B4-BE49-F238E27FC236}">
                  <a16:creationId xmlns:a16="http://schemas.microsoft.com/office/drawing/2014/main" id="{0614F2C9-375E-4498-A66E-2D35A36E1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57" y="5651686"/>
              <a:ext cx="1051253" cy="808196"/>
            </a:xfrm>
            <a:prstGeom prst="rect">
              <a:avLst/>
            </a:prstGeom>
          </p:spPr>
        </p:pic>
        <p:pic>
          <p:nvPicPr>
            <p:cNvPr id="17" name="Picture 16" descr="A picture containing object, brush&#10;&#10;Description automatically generated">
              <a:extLst>
                <a:ext uri="{FF2B5EF4-FFF2-40B4-BE49-F238E27FC236}">
                  <a16:creationId xmlns:a16="http://schemas.microsoft.com/office/drawing/2014/main" id="{B95FCBC4-65C7-4263-B331-36DB458CA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487" y="5651686"/>
              <a:ext cx="1051253" cy="808196"/>
            </a:xfrm>
            <a:prstGeom prst="rect">
              <a:avLst/>
            </a:prstGeom>
          </p:spPr>
        </p:pic>
        <p:pic>
          <p:nvPicPr>
            <p:cNvPr id="18" name="Picture 17" descr="A picture containing object, brush&#10;&#10;Description automatically generated">
              <a:extLst>
                <a:ext uri="{FF2B5EF4-FFF2-40B4-BE49-F238E27FC236}">
                  <a16:creationId xmlns:a16="http://schemas.microsoft.com/office/drawing/2014/main" id="{5FC26CB2-EE03-4FE2-970B-0BECBEB8E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27" y="5651686"/>
              <a:ext cx="1051253" cy="808196"/>
            </a:xfrm>
            <a:prstGeom prst="rect">
              <a:avLst/>
            </a:prstGeom>
          </p:spPr>
        </p:pic>
        <p:pic>
          <p:nvPicPr>
            <p:cNvPr id="19" name="Picture 18" descr="A picture containing object, brush&#10;&#10;Description automatically generated">
              <a:extLst>
                <a:ext uri="{FF2B5EF4-FFF2-40B4-BE49-F238E27FC236}">
                  <a16:creationId xmlns:a16="http://schemas.microsoft.com/office/drawing/2014/main" id="{69545BA1-7F87-4BD9-B13E-D228B323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754" y="5656667"/>
              <a:ext cx="1051253" cy="80819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F400126-774F-4F32-A967-243C2981F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03052"/>
            <a:ext cx="4891031" cy="12381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7ECA284-3738-4DDD-9F88-A8B38B24D107}"/>
              </a:ext>
            </a:extLst>
          </p:cNvPr>
          <p:cNvSpPr/>
          <p:nvPr/>
        </p:nvSpPr>
        <p:spPr>
          <a:xfrm>
            <a:off x="6042603" y="5164879"/>
            <a:ext cx="6057956" cy="118567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978E4B-8A21-48F9-B44D-6F9F570EAA41}"/>
              </a:ext>
            </a:extLst>
          </p:cNvPr>
          <p:cNvSpPr/>
          <p:nvPr/>
        </p:nvSpPr>
        <p:spPr>
          <a:xfrm>
            <a:off x="6361176" y="2421654"/>
            <a:ext cx="1299521" cy="392890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84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0.25417 -0.003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-18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17 -0.0037 L 0.35495 -0.01088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3" grpId="3" animBg="1"/>
      <p:bldP spid="23" grpId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Types of Jamming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" y="2424359"/>
            <a:ext cx="5415280" cy="3542782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SG" sz="3000" dirty="0"/>
              <a:t>Pilot Jamming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Pilot Nulling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9" name="Picture 8" descr="resource-units">
            <a:extLst>
              <a:ext uri="{FF2B5EF4-FFF2-40B4-BE49-F238E27FC236}">
                <a16:creationId xmlns:a16="http://schemas.microsoft.com/office/drawing/2014/main" id="{46598F3F-1614-4F11-A3CA-3A68C34A6C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74" y="3429000"/>
            <a:ext cx="8837851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3C90E7-E1AD-453D-B966-C2672C6C3E03}"/>
              </a:ext>
            </a:extLst>
          </p:cNvPr>
          <p:cNvGrpSpPr/>
          <p:nvPr/>
        </p:nvGrpSpPr>
        <p:grpSpPr>
          <a:xfrm>
            <a:off x="7092354" y="2372762"/>
            <a:ext cx="5097741" cy="1217903"/>
            <a:chOff x="7092354" y="2372762"/>
            <a:chExt cx="5097741" cy="12179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B8247A-337E-4492-9B95-D5C52D5FE266}"/>
                </a:ext>
              </a:extLst>
            </p:cNvPr>
            <p:cNvSpPr/>
            <p:nvPr/>
          </p:nvSpPr>
          <p:spPr>
            <a:xfrm>
              <a:off x="7092354" y="2851409"/>
              <a:ext cx="4770151" cy="739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SG" dirty="0">
                  <a:solidFill>
                    <a:schemeClr val="tx1"/>
                  </a:solidFill>
                </a:rPr>
                <a:t>represents a pilot tone.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6A5513-11BD-4E8A-8600-79320309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520" y="2917883"/>
              <a:ext cx="0" cy="515620"/>
            </a:xfrm>
            <a:prstGeom prst="straightConnector1">
              <a:avLst/>
            </a:prstGeom>
            <a:ln w="12700" cap="sq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0949F6-D64C-498C-8D64-A567BABD201E}"/>
                </a:ext>
              </a:extLst>
            </p:cNvPr>
            <p:cNvSpPr/>
            <p:nvPr/>
          </p:nvSpPr>
          <p:spPr>
            <a:xfrm>
              <a:off x="7926958" y="2372762"/>
              <a:ext cx="4263137" cy="545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477D07-27C9-4D2E-B328-89DDC21922F7}"/>
              </a:ext>
            </a:extLst>
          </p:cNvPr>
          <p:cNvGrpSpPr/>
          <p:nvPr/>
        </p:nvGrpSpPr>
        <p:grpSpPr>
          <a:xfrm>
            <a:off x="7284245" y="2276929"/>
            <a:ext cx="2057972" cy="1085597"/>
            <a:chOff x="4754784" y="2276929"/>
            <a:chExt cx="2057972" cy="1085597"/>
          </a:xfrm>
        </p:grpSpPr>
        <p:pic>
          <p:nvPicPr>
            <p:cNvPr id="1026" name="Picture 2" descr="Oscilloscope Clip Art at Clker.com - vector clip art online ...">
              <a:extLst>
                <a:ext uri="{FF2B5EF4-FFF2-40B4-BE49-F238E27FC236}">
                  <a16:creationId xmlns:a16="http://schemas.microsoft.com/office/drawing/2014/main" id="{24F5E70A-F726-45A1-B8BB-F1141142B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784" y="2276929"/>
              <a:ext cx="2057972" cy="1085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picture containing object, brush&#10;&#10;Description automatically generated">
              <a:extLst>
                <a:ext uri="{FF2B5EF4-FFF2-40B4-BE49-F238E27FC236}">
                  <a16:creationId xmlns:a16="http://schemas.microsoft.com/office/drawing/2014/main" id="{793DEB84-25C0-4835-A8C3-F13381694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469" y="2400486"/>
              <a:ext cx="1000411" cy="769109"/>
            </a:xfrm>
            <a:prstGeom prst="rect">
              <a:avLst/>
            </a:prstGeom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3F4D2B-626B-4CF9-AD5B-764CBB056025}"/>
              </a:ext>
            </a:extLst>
          </p:cNvPr>
          <p:cNvCxnSpPr>
            <a:cxnSpLocks/>
          </p:cNvCxnSpPr>
          <p:nvPr/>
        </p:nvCxnSpPr>
        <p:spPr>
          <a:xfrm flipH="1">
            <a:off x="3753510" y="2819727"/>
            <a:ext cx="35307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06E9E7-186A-45DB-A20F-ADEBAA21C7AD}"/>
              </a:ext>
            </a:extLst>
          </p:cNvPr>
          <p:cNvCxnSpPr>
            <a:cxnSpLocks/>
          </p:cNvCxnSpPr>
          <p:nvPr/>
        </p:nvCxnSpPr>
        <p:spPr>
          <a:xfrm flipH="1">
            <a:off x="3203450" y="2813971"/>
            <a:ext cx="550060" cy="22365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013E5-2A5B-42C5-B52B-57EF5C7E4959}"/>
              </a:ext>
            </a:extLst>
          </p:cNvPr>
          <p:cNvCxnSpPr>
            <a:cxnSpLocks/>
          </p:cNvCxnSpPr>
          <p:nvPr/>
        </p:nvCxnSpPr>
        <p:spPr>
          <a:xfrm flipH="1">
            <a:off x="3794941" y="2825484"/>
            <a:ext cx="550060" cy="22365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8D5A2D-817B-4C4E-B353-D377FC83F8A8}"/>
              </a:ext>
            </a:extLst>
          </p:cNvPr>
          <p:cNvCxnSpPr>
            <a:cxnSpLocks/>
          </p:cNvCxnSpPr>
          <p:nvPr/>
        </p:nvCxnSpPr>
        <p:spPr>
          <a:xfrm flipH="1">
            <a:off x="4750785" y="2825483"/>
            <a:ext cx="550060" cy="22365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4015A7-A895-441E-B0EE-779B064C127F}"/>
              </a:ext>
            </a:extLst>
          </p:cNvPr>
          <p:cNvCxnSpPr>
            <a:cxnSpLocks/>
          </p:cNvCxnSpPr>
          <p:nvPr/>
        </p:nvCxnSpPr>
        <p:spPr>
          <a:xfrm flipH="1">
            <a:off x="5315950" y="2825483"/>
            <a:ext cx="550060" cy="22365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101B39-76A9-4F5F-A52E-A79BD4620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03" y="2445282"/>
            <a:ext cx="459540" cy="455816"/>
          </a:xfrm>
          <a:prstGeom prst="rect">
            <a:avLst/>
          </a:prstGeom>
        </p:spPr>
      </p:pic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F8FF3-3014-4D6E-9AD1-22E9F4DB1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595" y="2456480"/>
            <a:ext cx="459540" cy="455816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334AB9-D52A-4E19-947A-2C59F2C1B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26" y="2445282"/>
            <a:ext cx="459540" cy="455816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E07351-76A9-4BE0-9AEF-C1A5B0FF5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07" y="2457358"/>
            <a:ext cx="459540" cy="455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7EE71E-4C53-4572-8722-1EB025B6B65B}"/>
                  </a:ext>
                </a:extLst>
              </p14:cNvPr>
              <p14:cNvContentPartPr/>
              <p14:nvPr/>
            </p14:nvContentPartPr>
            <p14:xfrm>
              <a:off x="3095200" y="3629780"/>
              <a:ext cx="213120" cy="2999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7EE71E-4C53-4572-8722-1EB025B6B6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6560" y="3621140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BD86FF0-8C13-4A55-9329-8B3E08B00DDD}"/>
                  </a:ext>
                </a:extLst>
              </p14:cNvPr>
              <p14:cNvContentPartPr/>
              <p14:nvPr/>
            </p14:nvContentPartPr>
            <p14:xfrm>
              <a:off x="3688381" y="3636663"/>
              <a:ext cx="213120" cy="2999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BD86FF0-8C13-4A55-9329-8B3E08B00D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9741" y="3628023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6C5EED5-91A9-48FC-A2BE-9940C3DF9996}"/>
                  </a:ext>
                </a:extLst>
              </p14:cNvPr>
              <p14:cNvContentPartPr/>
              <p14:nvPr/>
            </p14:nvContentPartPr>
            <p14:xfrm>
              <a:off x="4656366" y="3691385"/>
              <a:ext cx="213120" cy="2999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6C5EED5-91A9-48FC-A2BE-9940C3DF99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7726" y="3682745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AAFF25A-383B-4E39-AA85-C3B0741EF68C}"/>
                  </a:ext>
                </a:extLst>
              </p14:cNvPr>
              <p14:cNvContentPartPr/>
              <p14:nvPr/>
            </p14:nvContentPartPr>
            <p14:xfrm>
              <a:off x="5206176" y="3676066"/>
              <a:ext cx="213120" cy="2999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AAFF25A-383B-4E39-AA85-C3B0741EF6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7536" y="3667426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3E7B4A-93A6-4146-AD7A-7DA92EEE5B06}"/>
                  </a:ext>
                </a:extLst>
              </p14:cNvPr>
              <p14:cNvContentPartPr/>
              <p14:nvPr/>
            </p14:nvContentPartPr>
            <p14:xfrm>
              <a:off x="6778544" y="3669647"/>
              <a:ext cx="213120" cy="2999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3E7B4A-93A6-4146-AD7A-7DA92EEE5B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69904" y="3661007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9F7860E-BA02-4299-9B2E-E7F6F73FD4F9}"/>
                  </a:ext>
                </a:extLst>
              </p14:cNvPr>
              <p14:cNvContentPartPr/>
              <p14:nvPr/>
            </p14:nvContentPartPr>
            <p14:xfrm>
              <a:off x="7353394" y="3683765"/>
              <a:ext cx="213120" cy="2999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9F7860E-BA02-4299-9B2E-E7F6F73FD4F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4754" y="3675125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3CB039-2F1D-4EE6-BB17-44587459B466}"/>
                  </a:ext>
                </a:extLst>
              </p14:cNvPr>
              <p14:cNvContentPartPr/>
              <p14:nvPr/>
            </p14:nvContentPartPr>
            <p14:xfrm>
              <a:off x="8345123" y="3691385"/>
              <a:ext cx="213120" cy="2999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3CB039-2F1D-4EE6-BB17-44587459B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6483" y="3682745"/>
                <a:ext cx="230760" cy="30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C0BB77F-62B7-483C-B703-DC80A413C57C}"/>
                  </a:ext>
                </a:extLst>
              </p14:cNvPr>
              <p14:cNvContentPartPr/>
              <p14:nvPr/>
            </p14:nvContentPartPr>
            <p14:xfrm>
              <a:off x="8888642" y="3676066"/>
              <a:ext cx="213120" cy="2999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C0BB77F-62B7-483C-B703-DC80A413C5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79627" y="3667066"/>
                <a:ext cx="230790" cy="30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5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Types of Jamming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" y="2424359"/>
            <a:ext cx="5415280" cy="3542782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SG" sz="3000" dirty="0"/>
              <a:t>False Preamble Timing Attack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Preamble Nulling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Preamble Phase Warping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0949F6-D64C-498C-8D64-A567BABD201E}"/>
              </a:ext>
            </a:extLst>
          </p:cNvPr>
          <p:cNvSpPr/>
          <p:nvPr/>
        </p:nvSpPr>
        <p:spPr>
          <a:xfrm>
            <a:off x="7926958" y="2372762"/>
            <a:ext cx="4263137" cy="54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833D93-5109-4805-AAA5-E9CA0BEFD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58" y="2281582"/>
            <a:ext cx="4860221" cy="217237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45F4F9D-3C94-4A72-B576-6A9F665F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5" y="4149930"/>
            <a:ext cx="5859149" cy="2708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DE3C6-0E9D-493D-8290-2400D2F8D102}"/>
              </a:ext>
            </a:extLst>
          </p:cNvPr>
          <p:cNvSpPr txBox="1"/>
          <p:nvPr/>
        </p:nvSpPr>
        <p:spPr>
          <a:xfrm>
            <a:off x="1874520" y="4269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992D7-B298-4B59-9F62-748558E99F89}"/>
              </a:ext>
            </a:extLst>
          </p:cNvPr>
          <p:cNvSpPr txBox="1"/>
          <p:nvPr/>
        </p:nvSpPr>
        <p:spPr>
          <a:xfrm>
            <a:off x="4286953" y="4294770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False Preamble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240C3-F2D5-450C-B933-CB2B81B74CAF}"/>
              </a:ext>
            </a:extLst>
          </p:cNvPr>
          <p:cNvSpPr/>
          <p:nvPr/>
        </p:nvSpPr>
        <p:spPr>
          <a:xfrm>
            <a:off x="4073982" y="4294770"/>
            <a:ext cx="1971040" cy="2050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1AC73C3-39DF-4DBB-B32D-A1D5765DD5B4}"/>
                  </a:ext>
                </a:extLst>
              </p14:cNvPr>
              <p14:cNvContentPartPr/>
              <p14:nvPr/>
            </p14:nvContentPartPr>
            <p14:xfrm>
              <a:off x="1476360" y="4659585"/>
              <a:ext cx="1868400" cy="1849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1AC73C3-39DF-4DBB-B32D-A1D5765DD5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7360" y="4650585"/>
                <a:ext cx="1886040" cy="18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4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1" grpId="0"/>
      <p:bldP spid="11" grpId="1"/>
      <p:bldP spid="16" grpId="0"/>
      <p:bldP spid="16" grpId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Types of Jamming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" y="2424359"/>
            <a:ext cx="5415280" cy="3542782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SG" sz="3000" dirty="0"/>
              <a:t>Cyclic Prefix Jamming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0949F6-D64C-498C-8D64-A567BABD201E}"/>
              </a:ext>
            </a:extLst>
          </p:cNvPr>
          <p:cNvSpPr/>
          <p:nvPr/>
        </p:nvSpPr>
        <p:spPr>
          <a:xfrm>
            <a:off x="7926958" y="2372762"/>
            <a:ext cx="4263137" cy="54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3783FD-F3DC-42A7-9E30-408B93A14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10" y="2308490"/>
            <a:ext cx="5190490" cy="45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Types of Jamming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29" y="2424359"/>
            <a:ext cx="7262879" cy="3542782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en-SG" sz="3000" dirty="0"/>
              <a:t>Hybrid Acknowledgement </a:t>
            </a:r>
            <a:r>
              <a:rPr lang="en-SG" sz="3000" dirty="0" err="1"/>
              <a:t>reQuest</a:t>
            </a:r>
            <a:r>
              <a:rPr lang="en-SG" sz="3000" dirty="0"/>
              <a:t> Attack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Resource Allocation Attack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Random Access Channel Attack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13BD8-3852-4675-A5EB-64E8433C62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24" y="3459197"/>
            <a:ext cx="7288270" cy="339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77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Experimentation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323F7944-FBE0-4057-8F16-646B0BDE8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38" y="4067266"/>
            <a:ext cx="2095440" cy="2116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A7101-D282-4983-8284-0274E5B8872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143" y="3175693"/>
            <a:ext cx="5666714" cy="33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87C46-6611-47CC-A4F2-B2C748932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470" y="2322291"/>
            <a:ext cx="5106113" cy="5106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FA8EF-0C2B-4298-AFAC-7A4FB65B7160}"/>
              </a:ext>
            </a:extLst>
          </p:cNvPr>
          <p:cNvSpPr txBox="1"/>
          <p:nvPr/>
        </p:nvSpPr>
        <p:spPr>
          <a:xfrm>
            <a:off x="167832" y="2496887"/>
            <a:ext cx="1186405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50" dirty="0"/>
              <a:t>Tested:</a:t>
            </a:r>
          </a:p>
          <a:p>
            <a:r>
              <a:rPr lang="en-SG" sz="2350" dirty="0"/>
              <a:t>Barrage Jamming, Partial Band Jamming, Multi-Tone Jamming, Asynchronous Off-Tone Jamming</a:t>
            </a:r>
          </a:p>
        </p:txBody>
      </p:sp>
    </p:spTree>
    <p:extLst>
      <p:ext uri="{BB962C8B-B14F-4D97-AF65-F5344CB8AC3E}">
        <p14:creationId xmlns:p14="http://schemas.microsoft.com/office/powerpoint/2010/main" val="290949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3E551-7B6C-4DAB-8A6B-9129A1A21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6863" y="3682308"/>
            <a:ext cx="3923782" cy="3923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9C7ECF-8701-4972-8110-53FC7562D6E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82" y="2489881"/>
            <a:ext cx="8823717" cy="416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061443-DB83-47C6-8216-1033D841A69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30" y="3253182"/>
            <a:ext cx="5879658" cy="26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F107DA-F07E-4C8D-8426-BA75C88C67E4}"/>
              </a:ext>
            </a:extLst>
          </p:cNvPr>
          <p:cNvSpPr/>
          <p:nvPr/>
        </p:nvSpPr>
        <p:spPr>
          <a:xfrm>
            <a:off x="9440987" y="2928898"/>
            <a:ext cx="2305019" cy="349914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20DE3-849D-4AC1-A160-3BAFDEC68C73}"/>
              </a:ext>
            </a:extLst>
          </p:cNvPr>
          <p:cNvSpPr txBox="1"/>
          <p:nvPr/>
        </p:nvSpPr>
        <p:spPr>
          <a:xfrm>
            <a:off x="9110383" y="6488668"/>
            <a:ext cx="307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Channels 149, 153, 157 &amp; 161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BDCC74-D3BF-443B-8C4F-1552CD5ACA0C}"/>
              </a:ext>
            </a:extLst>
          </p:cNvPr>
          <p:cNvSpPr/>
          <p:nvPr/>
        </p:nvSpPr>
        <p:spPr>
          <a:xfrm>
            <a:off x="7078229" y="4742670"/>
            <a:ext cx="1098984" cy="37799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Operating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3481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02539 0.03681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182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/>
      <p:bldP spid="18" grpId="0" animBg="1"/>
      <p:bldP spid="18" grpId="1" animBg="1"/>
      <p:bldP spid="18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Operating Parameters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A7101-D282-4983-8284-0274E5B887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4225"/>
            <a:ext cx="5666714" cy="33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643CD-574E-4124-8DE9-1DFB6E19D4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647512"/>
            <a:ext cx="5594571" cy="42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34AF3-6B0D-43DC-A9A0-1E523172585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" y="2659744"/>
            <a:ext cx="5594572" cy="4198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8C84A4-8787-48A2-BB03-EA8E10246E72}"/>
              </a:ext>
            </a:extLst>
          </p:cNvPr>
          <p:cNvSpPr/>
          <p:nvPr/>
        </p:nvSpPr>
        <p:spPr>
          <a:xfrm>
            <a:off x="6062699" y="2627949"/>
            <a:ext cx="2211705" cy="290512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86311-88F9-4157-ADC4-9DCE0147EEEA}"/>
              </a:ext>
            </a:extLst>
          </p:cNvPr>
          <p:cNvSpPr/>
          <p:nvPr/>
        </p:nvSpPr>
        <p:spPr>
          <a:xfrm>
            <a:off x="10475633" y="2635251"/>
            <a:ext cx="1098231" cy="28320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C59F17-3FB4-439E-A001-38335A685E23}"/>
              </a:ext>
            </a:extLst>
          </p:cNvPr>
          <p:cNvSpPr/>
          <p:nvPr/>
        </p:nvSpPr>
        <p:spPr>
          <a:xfrm>
            <a:off x="123507" y="2895600"/>
            <a:ext cx="2211705" cy="290512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F063E-3D5E-4116-BF60-B639D38F0EB3}"/>
              </a:ext>
            </a:extLst>
          </p:cNvPr>
          <p:cNvSpPr/>
          <p:nvPr/>
        </p:nvSpPr>
        <p:spPr>
          <a:xfrm>
            <a:off x="8621877" y="3407092"/>
            <a:ext cx="658331" cy="702946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393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5" grpId="0" animBg="1"/>
      <p:bldP spid="15" grpId="1" animBg="1"/>
      <p:bldP spid="16" grpId="0" animBg="1"/>
      <p:bldP spid="16" grpId="1" animBg="1"/>
      <p:bldP spid="1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Specific Area of Focus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499976"/>
            <a:ext cx="10307782" cy="2894215"/>
          </a:xfrm>
        </p:spPr>
        <p:txBody>
          <a:bodyPr>
            <a:normAutofit/>
          </a:bodyPr>
          <a:lstStyle/>
          <a:p>
            <a:r>
              <a:rPr lang="en-SG" sz="6000" dirty="0"/>
              <a:t>Wireless Fidelity (Wi-Fi)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-127268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Set-up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A19B344E-945C-4EDD-9D3B-1609FD8F8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18" y="2414899"/>
            <a:ext cx="2406918" cy="122841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363E154-D55D-4C8C-977A-F694BB784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" y="4608223"/>
            <a:ext cx="2505155" cy="1624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1804D7-6E73-4FC9-8823-5B3B2910D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198" y="3916681"/>
            <a:ext cx="1956632" cy="1956632"/>
          </a:xfrm>
          <a:prstGeom prst="rect">
            <a:avLst/>
          </a:prstGeom>
        </p:spPr>
      </p:pic>
      <p:pic>
        <p:nvPicPr>
          <p:cNvPr id="16" name="Picture 15" descr="A picture containing piano, drawing&#10;&#10;Description automatically generated">
            <a:extLst>
              <a:ext uri="{FF2B5EF4-FFF2-40B4-BE49-F238E27FC236}">
                <a16:creationId xmlns:a16="http://schemas.microsoft.com/office/drawing/2014/main" id="{D22E24D3-B6CC-479B-B962-CF0E1141F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2" y="6026522"/>
            <a:ext cx="261993" cy="559030"/>
          </a:xfrm>
          <a:prstGeom prst="rect">
            <a:avLst/>
          </a:prstGeom>
        </p:spPr>
      </p:pic>
      <p:pic>
        <p:nvPicPr>
          <p:cNvPr id="17" name="Picture 16" descr="A picture containing piano, drawing&#10;&#10;Description automatically generated">
            <a:extLst>
              <a:ext uri="{FF2B5EF4-FFF2-40B4-BE49-F238E27FC236}">
                <a16:creationId xmlns:a16="http://schemas.microsoft.com/office/drawing/2014/main" id="{1C908449-8E64-4958-89EB-4D5D63ABE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17" y="5351815"/>
            <a:ext cx="261993" cy="5590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227D7-3231-414D-8110-97DDBB02BD1F}"/>
              </a:ext>
            </a:extLst>
          </p:cNvPr>
          <p:cNvSpPr/>
          <p:nvPr/>
        </p:nvSpPr>
        <p:spPr>
          <a:xfrm>
            <a:off x="770992" y="6558310"/>
            <a:ext cx="51662" cy="198091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61E50-7CED-430F-9819-7294EFBBB0A9}"/>
              </a:ext>
            </a:extLst>
          </p:cNvPr>
          <p:cNvSpPr/>
          <p:nvPr/>
        </p:nvSpPr>
        <p:spPr>
          <a:xfrm>
            <a:off x="3358354" y="5882470"/>
            <a:ext cx="51662" cy="83209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01267C-6C98-4814-8A1B-4F20753B8754}"/>
              </a:ext>
            </a:extLst>
          </p:cNvPr>
          <p:cNvSpPr/>
          <p:nvPr/>
        </p:nvSpPr>
        <p:spPr>
          <a:xfrm rot="5400000">
            <a:off x="2098867" y="5445255"/>
            <a:ext cx="45719" cy="2576578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DE3E07-909E-4DE5-94E4-C446055C4F2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209" y="3824377"/>
            <a:ext cx="3278736" cy="20438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84F1C-7A40-44BD-8390-BE80E5FC54E3}"/>
              </a:ext>
            </a:extLst>
          </p:cNvPr>
          <p:cNvCxnSpPr>
            <a:cxnSpLocks/>
          </p:cNvCxnSpPr>
          <p:nvPr/>
        </p:nvCxnSpPr>
        <p:spPr>
          <a:xfrm flipV="1">
            <a:off x="4008120" y="3557757"/>
            <a:ext cx="1404512" cy="12885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6F06CF-115A-4B15-A905-443302114DCF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368897" y="3590665"/>
            <a:ext cx="1506312" cy="12556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3BCBFD3-EB9F-46E6-9CAA-6F2DD54A15D6}"/>
              </a:ext>
            </a:extLst>
          </p:cNvPr>
          <p:cNvSpPr/>
          <p:nvPr/>
        </p:nvSpPr>
        <p:spPr>
          <a:xfrm>
            <a:off x="5610586" y="4712515"/>
            <a:ext cx="2147420" cy="204388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 descr="A circuit board&#10;&#10;Description automatically generated">
            <a:extLst>
              <a:ext uri="{FF2B5EF4-FFF2-40B4-BE49-F238E27FC236}">
                <a16:creationId xmlns:a16="http://schemas.microsoft.com/office/drawing/2014/main" id="{E6219C50-77C0-4E74-B5F9-CC681A419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38" y="5009753"/>
            <a:ext cx="1434915" cy="144940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DEB917-735A-4483-9073-95E3D7CA927D}"/>
              </a:ext>
            </a:extLst>
          </p:cNvPr>
          <p:cNvCxnSpPr>
            <a:cxnSpLocks/>
          </p:cNvCxnSpPr>
          <p:nvPr/>
        </p:nvCxnSpPr>
        <p:spPr>
          <a:xfrm flipV="1">
            <a:off x="5623560" y="3429000"/>
            <a:ext cx="511404" cy="215169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F1C141-6317-4EC2-8B07-4CC25AC966B2}"/>
              </a:ext>
            </a:extLst>
          </p:cNvPr>
          <p:cNvCxnSpPr>
            <a:cxnSpLocks/>
            <a:stCxn id="28" idx="7"/>
          </p:cNvCxnSpPr>
          <p:nvPr/>
        </p:nvCxnSpPr>
        <p:spPr>
          <a:xfrm flipH="1" flipV="1">
            <a:off x="6198870" y="3429000"/>
            <a:ext cx="1244654" cy="158283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A6AA165-A676-44FC-A0B0-D7B4015CC5B0}"/>
              </a:ext>
            </a:extLst>
          </p:cNvPr>
          <p:cNvSpPr txBox="1"/>
          <p:nvPr/>
        </p:nvSpPr>
        <p:spPr>
          <a:xfrm>
            <a:off x="4628653" y="417422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72A51-8A34-43A6-B718-BCC97DF749FB}"/>
              </a:ext>
            </a:extLst>
          </p:cNvPr>
          <p:cNvSpPr txBox="1"/>
          <p:nvPr/>
        </p:nvSpPr>
        <p:spPr>
          <a:xfrm>
            <a:off x="7673336" y="4112372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1m</a:t>
            </a:r>
          </a:p>
        </p:txBody>
      </p:sp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E4713666-A8EB-405F-B869-CA94EBF05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4172">
            <a:off x="3465918" y="2409679"/>
            <a:ext cx="1406010" cy="2563315"/>
          </a:xfrm>
          <a:prstGeom prst="rect">
            <a:avLst/>
          </a:prstGeom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FA7A3DDF-BC25-4AA6-B505-2F3988DCDE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9777">
            <a:off x="7944963" y="2482046"/>
            <a:ext cx="1406010" cy="26538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851B07-3DB9-4770-AD0B-042E7D82B3D3}"/>
              </a:ext>
            </a:extLst>
          </p:cNvPr>
          <p:cNvSpPr txBox="1"/>
          <p:nvPr/>
        </p:nvSpPr>
        <p:spPr>
          <a:xfrm>
            <a:off x="432241" y="3973872"/>
            <a:ext cx="233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/>
              <a:t>Transmitter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C8A130-D17E-4946-A67B-E01AA7107DF6}"/>
              </a:ext>
            </a:extLst>
          </p:cNvPr>
          <p:cNvSpPr txBox="1"/>
          <p:nvPr/>
        </p:nvSpPr>
        <p:spPr>
          <a:xfrm>
            <a:off x="9612286" y="5778809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/>
              <a:t>Jammer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725F5E-EEFA-4B29-BA49-BAEF4A10E312}"/>
              </a:ext>
            </a:extLst>
          </p:cNvPr>
          <p:cNvSpPr txBox="1"/>
          <p:nvPr/>
        </p:nvSpPr>
        <p:spPr>
          <a:xfrm>
            <a:off x="5800977" y="1830084"/>
            <a:ext cx="1779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/>
              <a:t>Receiver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BA5B4-0452-4C3D-91FF-90D33F581311}"/>
              </a:ext>
            </a:extLst>
          </p:cNvPr>
          <p:cNvSpPr txBox="1"/>
          <p:nvPr/>
        </p:nvSpPr>
        <p:spPr>
          <a:xfrm>
            <a:off x="2359303" y="2715490"/>
            <a:ext cx="146386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500" b="1" dirty="0"/>
              <a:t>UDP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6019B1-EF87-4554-A032-A9AA63591A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37" y="4857661"/>
            <a:ext cx="619168" cy="61916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9DF1138-4814-446E-8B37-5B535E7A67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22" y="3469324"/>
            <a:ext cx="619168" cy="619168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9E2E4BFD-2F17-4684-949F-5A38A6040F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21" y="3467501"/>
            <a:ext cx="619168" cy="61916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146F04-D9A9-4E2A-92FE-01EA2282743A}"/>
              </a:ext>
            </a:extLst>
          </p:cNvPr>
          <p:cNvCxnSpPr>
            <a:cxnSpLocks/>
          </p:cNvCxnSpPr>
          <p:nvPr/>
        </p:nvCxnSpPr>
        <p:spPr>
          <a:xfrm flipV="1">
            <a:off x="4235526" y="3620790"/>
            <a:ext cx="1822890" cy="1672401"/>
          </a:xfrm>
          <a:prstGeom prst="straightConnector1">
            <a:avLst/>
          </a:prstGeom>
          <a:ln w="3175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57B7CE29-347F-4BC3-9DF1-77E2CCE503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7041" y="4586254"/>
            <a:ext cx="960520" cy="7477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A43B29-DE4C-4885-9E4E-84102037DD1E}"/>
              </a:ext>
            </a:extLst>
          </p:cNvPr>
          <p:cNvSpPr txBox="1"/>
          <p:nvPr/>
        </p:nvSpPr>
        <p:spPr>
          <a:xfrm>
            <a:off x="4370807" y="5232363"/>
            <a:ext cx="98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No ACKs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91E475A-9350-43C6-99AA-D81BFFCDACFC}"/>
              </a:ext>
            </a:extLst>
          </p:cNvPr>
          <p:cNvSpPr/>
          <p:nvPr/>
        </p:nvSpPr>
        <p:spPr>
          <a:xfrm>
            <a:off x="6518362" y="1558471"/>
            <a:ext cx="331866" cy="1643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877F94D5-0A11-402C-88FC-D9EEF1266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93" y="4866818"/>
            <a:ext cx="619168" cy="619168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4833A94E-FBD4-45CC-A6D3-4951FB58E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21" y="3469324"/>
            <a:ext cx="619168" cy="619168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98148CC7-1D8C-4F35-8ECC-5CCB7CCE48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2524">
            <a:off x="1226970" y="3783438"/>
            <a:ext cx="1202365" cy="8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2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"/>
                            </p:stCondLst>
                            <p:childTnLst>
                              <p:par>
                                <p:cTn id="8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44766 -0.31181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-1560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44765 -0.3118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-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208 C -0.00026 0.07338 -0.00221 0.14445 -0.00442 0.21759 C -0.0289 0.26482 -0.05625 0.29884 -0.08072 0.34607 C -0.08072 0.36875 -0.08085 0.40972 -0.08085 0.43287 L 0.13034 0.43287 C 0.13034 0.35533 0.13073 0.27847 0.13073 0.20232 " pathEditMode="relative" rAng="0" ptsTypes="AAAAAA"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0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23 L 0.29193 -0.31921 C 0.26953 -0.38495 0.2457 -0.45347 0.2237 -0.51852 " pathEditMode="relative" rAng="0" ptsTypes="AAA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-2592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023 L 0.29192 -0.31921 C 0.26953 -0.38495 0.2457 -0.45347 0.2237 -0.51852 " pathEditMode="relative" rAng="0" ptsTypes="AAA">
                                      <p:cBhvr>
                                        <p:cTn id="1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8" grpId="0" animBg="1"/>
      <p:bldP spid="41" grpId="0"/>
      <p:bldP spid="42" grpId="0"/>
      <p:bldP spid="46" grpId="0"/>
      <p:bldP spid="47" grpId="0"/>
      <p:bldP spid="3" grpId="0"/>
      <p:bldP spid="27" grpId="0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Procedure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2F6D68B5-8DA2-45BB-95B6-AB65E8B42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8" y="4927278"/>
            <a:ext cx="3570583" cy="182231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19DBBC0E-0B79-45DA-97E6-021C429B8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7" y="2352745"/>
            <a:ext cx="3494399" cy="226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3EDB8D-9117-4B70-8C2B-7FF69A8F1E15}"/>
              </a:ext>
            </a:extLst>
          </p:cNvPr>
          <p:cNvSpPr txBox="1"/>
          <p:nvPr/>
        </p:nvSpPr>
        <p:spPr>
          <a:xfrm>
            <a:off x="4625055" y="2352745"/>
            <a:ext cx="4778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 -c 51200 &lt;/dev/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myfile.txt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28C528-8CB3-4635-B95C-3CAB2A028384}"/>
              </a:ext>
            </a:extLst>
          </p:cNvPr>
          <p:cNvSpPr txBox="1"/>
          <p:nvPr/>
        </p:nvSpPr>
        <p:spPr>
          <a:xfrm>
            <a:off x="4625055" y="4844497"/>
            <a:ext cx="1589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hostname -I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241CF-8CE5-4BBA-99CF-16217C5F35B0}"/>
              </a:ext>
            </a:extLst>
          </p:cNvPr>
          <p:cNvSpPr txBox="1"/>
          <p:nvPr/>
        </p:nvSpPr>
        <p:spPr>
          <a:xfrm>
            <a:off x="4625055" y="5068388"/>
            <a:ext cx="6607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192.168.0.223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AB5C2-B046-4408-A190-81416682B40E}"/>
              </a:ext>
            </a:extLst>
          </p:cNvPr>
          <p:cNvSpPr txBox="1"/>
          <p:nvPr/>
        </p:nvSpPr>
        <p:spPr>
          <a:xfrm>
            <a:off x="4625055" y="2675910"/>
            <a:ext cx="4732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–g –Wall –o 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udpCli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udp_client.c</a:t>
            </a:r>
            <a:endParaRPr lang="en-SG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BD8FD8-40CB-48D4-8F69-4D4573DACE2B}"/>
              </a:ext>
            </a:extLst>
          </p:cNvPr>
          <p:cNvSpPr txBox="1"/>
          <p:nvPr/>
        </p:nvSpPr>
        <p:spPr>
          <a:xfrm>
            <a:off x="4625053" y="5431470"/>
            <a:ext cx="4427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–g –Wall –o 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udpSvr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udp_svr.c</a:t>
            </a:r>
            <a:endParaRPr lang="en-SG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8DFC4-53D5-48B8-A17F-D2DAABAFE69F}"/>
              </a:ext>
            </a:extLst>
          </p:cNvPr>
          <p:cNvSpPr txBox="1"/>
          <p:nvPr/>
        </p:nvSpPr>
        <p:spPr>
          <a:xfrm>
            <a:off x="4625053" y="5655361"/>
            <a:ext cx="3202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udpSvr</a:t>
            </a:r>
            <a:endParaRPr lang="en-SG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441261-DC77-484C-A5F6-5E49B632965C}"/>
              </a:ext>
            </a:extLst>
          </p:cNvPr>
          <p:cNvSpPr txBox="1"/>
          <p:nvPr/>
        </p:nvSpPr>
        <p:spPr>
          <a:xfrm>
            <a:off x="4625051" y="5875277"/>
            <a:ext cx="66074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 receiving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6C17E-2773-41DC-BDB9-72CFDDB34CF8}"/>
              </a:ext>
            </a:extLst>
          </p:cNvPr>
          <p:cNvSpPr txBox="1"/>
          <p:nvPr/>
        </p:nvSpPr>
        <p:spPr>
          <a:xfrm>
            <a:off x="4616445" y="6095193"/>
            <a:ext cx="6607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successfully received!</a:t>
            </a:r>
          </a:p>
          <a:p>
            <a:r>
              <a:rPr lang="en-SG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data received: 51200 bytes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F48B96-BC9F-4E02-AC2F-28B364767F64}"/>
              </a:ext>
            </a:extLst>
          </p:cNvPr>
          <p:cNvSpPr txBox="1"/>
          <p:nvPr/>
        </p:nvSpPr>
        <p:spPr>
          <a:xfrm>
            <a:off x="4616444" y="2915201"/>
            <a:ext cx="41427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SG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udpCli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192.168.0.223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FE810-5FF1-4B95-A5F7-07DDDC4BAFE1}"/>
              </a:ext>
            </a:extLst>
          </p:cNvPr>
          <p:cNvSpPr txBox="1"/>
          <p:nvPr/>
        </p:nvSpPr>
        <p:spPr>
          <a:xfrm>
            <a:off x="4616443" y="3146015"/>
            <a:ext cx="66074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Canonical name: 192.168.0.223</a:t>
            </a:r>
          </a:p>
          <a:p>
            <a:r>
              <a:rPr lang="en-SG" sz="15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AF_INET</a:t>
            </a:r>
          </a:p>
          <a:p>
            <a:r>
              <a:rPr lang="en-SG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length: 51200 bytes</a:t>
            </a:r>
          </a:p>
          <a:p>
            <a:r>
              <a:rPr lang="en-SG" sz="1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sent successfully!</a:t>
            </a:r>
          </a:p>
          <a:p>
            <a:r>
              <a:rPr lang="en-SG" sz="1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SG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E7948B-8CFA-43FB-8166-59C6D36801BB}"/>
              </a:ext>
            </a:extLst>
          </p:cNvPr>
          <p:cNvCxnSpPr>
            <a:cxnSpLocks/>
          </p:cNvCxnSpPr>
          <p:nvPr/>
        </p:nvCxnSpPr>
        <p:spPr>
          <a:xfrm>
            <a:off x="-276958" y="4741880"/>
            <a:ext cx="1264773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Quantification and Calculation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5" y="-541960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485E6E-1330-4AE4-8F36-F8A6DFF401DC}"/>
              </a:ext>
            </a:extLst>
          </p:cNvPr>
          <p:cNvCxnSpPr>
            <a:cxnSpLocks/>
          </p:cNvCxnSpPr>
          <p:nvPr/>
        </p:nvCxnSpPr>
        <p:spPr>
          <a:xfrm>
            <a:off x="6095997" y="2600960"/>
            <a:ext cx="0" cy="452628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D8F55-BE0E-4B8C-B35E-0B655F6F414B}"/>
                  </a:ext>
                </a:extLst>
              </p:cNvPr>
              <p:cNvSpPr txBox="1"/>
              <p:nvPr/>
            </p:nvSpPr>
            <p:spPr>
              <a:xfrm>
                <a:off x="-57150" y="3054568"/>
                <a:ext cx="6153147" cy="384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𝑅𝑓</m:t>
                              </m:r>
                            </m:den>
                          </m:f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SG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𝑆𝐽𝑅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SG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    </m:t>
                        </m:r>
                      </m:num>
                      <m:den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SG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SG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G" sz="2400" dirty="0"/>
                  <a:t>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S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  <m:sup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    </m:t>
                        </m:r>
                      </m:num>
                      <m:den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sSup>
                          <m:sSup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SG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  <m:sup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en-SG" sz="2400" dirty="0"/>
              </a:p>
              <a:p>
                <a:pPr algn="ctr"/>
                <a:endParaRPr lang="en-SG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𝑆𝐽𝑅</m:t>
                          </m:r>
                        </m:e>
                        <m:sub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SG" sz="19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SG" sz="1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SG" sz="19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SG" sz="19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SG" sz="19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SG" sz="1900" i="1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SG" sz="1900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SG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SG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SG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func>
                      <m:r>
                        <a:rPr lang="en-SG" sz="190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SG" sz="1900" i="1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SG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SG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SG" sz="19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SG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sz="19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sz="1900" dirty="0"/>
              </a:p>
              <a:p>
                <a:pPr algn="ctr"/>
                <a:endParaRPr lang="en-SG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/>
                  <a:t>G</a:t>
                </a:r>
                <a:r>
                  <a:rPr lang="en-SG" baseline="-25000" dirty="0"/>
                  <a:t>S</a:t>
                </a:r>
                <a:r>
                  <a:rPr lang="en-SG" dirty="0"/>
                  <a:t> = G</a:t>
                </a:r>
                <a:r>
                  <a:rPr lang="en-SG" baseline="-25000" dirty="0"/>
                  <a:t>J </a:t>
                </a:r>
                <a:endParaRPr lang="en-S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err="1"/>
                  <a:t>d</a:t>
                </a:r>
                <a:r>
                  <a:rPr lang="en-SG" baseline="-25000" dirty="0" err="1"/>
                  <a:t>S</a:t>
                </a:r>
                <a:r>
                  <a:rPr lang="en-SG" dirty="0"/>
                  <a:t> = </a:t>
                </a:r>
                <a:r>
                  <a:rPr lang="en-SG" dirty="0" err="1"/>
                  <a:t>d</a:t>
                </a:r>
                <a:r>
                  <a:rPr lang="en-SG" baseline="-25000" dirty="0" err="1"/>
                  <a:t>J</a:t>
                </a:r>
                <a:r>
                  <a:rPr lang="en-SG" dirty="0"/>
                  <a:t> = 1 (shown in the set-up) </a:t>
                </a:r>
                <a:r>
                  <a:rPr lang="en-SG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 is cancelled out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SG" i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SG" i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SG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23</a:t>
                </a:r>
              </a:p>
              <a:p>
                <a:endParaRPr lang="en-SG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𝑆𝐽𝑅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</a:rPr>
                        <m:t>= 23−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D8F55-BE0E-4B8C-B35E-0B655F6F4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3054568"/>
                <a:ext cx="6153147" cy="3842206"/>
              </a:xfrm>
              <a:prstGeom prst="rect">
                <a:avLst/>
              </a:prstGeom>
              <a:blipFill>
                <a:blip r:embed="rId4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E8BBCF9-3DA7-4288-9609-B028982AC948}"/>
              </a:ext>
            </a:extLst>
          </p:cNvPr>
          <p:cNvSpPr txBox="1"/>
          <p:nvPr/>
        </p:nvSpPr>
        <p:spPr>
          <a:xfrm>
            <a:off x="7537763" y="2604214"/>
            <a:ext cx="5191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Bit Error Rate (BER)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A01750-638E-44F9-8574-05062D064233}"/>
              </a:ext>
            </a:extLst>
          </p:cNvPr>
          <p:cNvSpPr txBox="1"/>
          <p:nvPr/>
        </p:nvSpPr>
        <p:spPr>
          <a:xfrm>
            <a:off x="641089" y="2600960"/>
            <a:ext cx="494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Signal-to-Jammer Ratio (SJR)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D4FCA-47A4-4735-97BD-59D6C93781AF}"/>
                  </a:ext>
                </a:extLst>
              </p:cNvPr>
              <p:cNvSpPr txBox="1"/>
              <p:nvPr/>
            </p:nvSpPr>
            <p:spPr>
              <a:xfrm>
                <a:off x="6095997" y="3068221"/>
                <a:ext cx="6153147" cy="4068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/>
                  <a:t>The received file by UDP is compared to the original file.</a:t>
                </a:r>
              </a:p>
              <a:p>
                <a:endParaRPr lang="en-SG" dirty="0"/>
              </a:p>
              <a:p>
                <a:r>
                  <a:rPr lang="en-SG" dirty="0"/>
                  <a:t>We calculate the Hamming Distance between the 2 files, which is the number of bytes that differ between 2 strings.</a:t>
                </a:r>
              </a:p>
              <a:p>
                <a:endParaRPr lang="en-SG" dirty="0"/>
              </a:p>
              <a:p>
                <a:r>
                  <a:rPr lang="en-SG" dirty="0"/>
                  <a:t>The individual bits in the files don’t actually matter in the real world since data is interpreted by bytes (characters), so it suffices to calculate byte error rate.</a:t>
                </a:r>
              </a:p>
              <a:p>
                <a:endParaRPr lang="en-SG" dirty="0"/>
              </a:p>
              <a:p>
                <a:r>
                  <a:rPr lang="en-SG" dirty="0"/>
                  <a:t>The experiment is repeated 10 times.</a:t>
                </a:r>
              </a:p>
              <a:p>
                <a:endParaRPr lang="en-SG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𝐵𝐸𝑅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𝐻𝑎𝑚𝑚𝑖𝑛𝑔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𝑡𝑟𝑖𝑎𝑙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512000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FD4FCA-47A4-4735-97BD-59D6C9378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7" y="3068221"/>
                <a:ext cx="6153147" cy="4068678"/>
              </a:xfrm>
              <a:prstGeom prst="rect">
                <a:avLst/>
              </a:prstGeom>
              <a:blipFill>
                <a:blip r:embed="rId5"/>
                <a:stretch>
                  <a:fillRect l="-793" t="-7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AB9768-2747-4DB0-958A-7153E7D688EC}"/>
                  </a:ext>
                </a:extLst>
              </p14:cNvPr>
              <p14:cNvContentPartPr/>
              <p14:nvPr/>
            </p14:nvContentPartPr>
            <p14:xfrm>
              <a:off x="1335953" y="4963710"/>
              <a:ext cx="515160" cy="247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AB9768-2747-4DB0-958A-7153E7D68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7313" y="4955070"/>
                <a:ext cx="532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C38C1E1-ECAB-47A7-960B-A0C00A4D22E2}"/>
                  </a:ext>
                </a:extLst>
              </p14:cNvPr>
              <p14:cNvContentPartPr/>
              <p14:nvPr/>
            </p14:nvContentPartPr>
            <p14:xfrm>
              <a:off x="2360436" y="4963710"/>
              <a:ext cx="515160" cy="247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C38C1E1-ECAB-47A7-960B-A0C00A4D22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1796" y="4955070"/>
                <a:ext cx="532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2F6762-4CBE-4A89-ADA5-2752FFA36D71}"/>
                  </a:ext>
                </a:extLst>
              </p14:cNvPr>
              <p14:cNvContentPartPr/>
              <p14:nvPr/>
            </p14:nvContentPartPr>
            <p14:xfrm>
              <a:off x="2943503" y="4955078"/>
              <a:ext cx="1410480" cy="263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2F6762-4CBE-4A89-ADA5-2752FFA36D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4863" y="4946078"/>
                <a:ext cx="1428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777E893-E994-4C6A-92C5-577E6B9E14DD}"/>
                  </a:ext>
                </a:extLst>
              </p14:cNvPr>
              <p14:cNvContentPartPr/>
              <p14:nvPr/>
            </p14:nvContentPartPr>
            <p14:xfrm>
              <a:off x="4509391" y="4947870"/>
              <a:ext cx="1410480" cy="263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777E893-E994-4C6A-92C5-577E6B9E14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00751" y="4938870"/>
                <a:ext cx="1428120" cy="280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C56C87-A07C-4E37-A39C-93AFA0FF93A3}"/>
              </a:ext>
            </a:extLst>
          </p:cNvPr>
          <p:cNvCxnSpPr/>
          <p:nvPr/>
        </p:nvCxnSpPr>
        <p:spPr>
          <a:xfrm>
            <a:off x="1045925" y="4959600"/>
            <a:ext cx="269240" cy="269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69131F-6B58-4425-A638-4E78CCCD49F9}"/>
              </a:ext>
            </a:extLst>
          </p:cNvPr>
          <p:cNvSpPr txBox="1"/>
          <p:nvPr/>
        </p:nvSpPr>
        <p:spPr>
          <a:xfrm>
            <a:off x="971193" y="46367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263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Experiment Results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D9ED569-CD30-448C-BE09-84CBC636D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9E80E-6A81-4970-B369-B1731F285FBC}"/>
              </a:ext>
            </a:extLst>
          </p:cNvPr>
          <p:cNvSpPr/>
          <p:nvPr/>
        </p:nvSpPr>
        <p:spPr>
          <a:xfrm>
            <a:off x="2614988" y="2298541"/>
            <a:ext cx="6807200" cy="552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FAACA33-0B79-4F54-B006-B0ABE487676D}"/>
              </a:ext>
            </a:extLst>
          </p:cNvPr>
          <p:cNvGraphicFramePr/>
          <p:nvPr/>
        </p:nvGraphicFramePr>
        <p:xfrm>
          <a:off x="2977023" y="2142798"/>
          <a:ext cx="6083129" cy="4715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6132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Conclusion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D9ED569-CD30-448C-BE09-84CBC636D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567" y="2505919"/>
            <a:ext cx="10666071" cy="4352081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Contributions – Designed a novel experiment that uses readily available commercial equipment (aside from the jammer, since it isn’t easy to find one given it’s illegal).</a:t>
            </a:r>
          </a:p>
          <a:p>
            <a:pPr algn="l"/>
            <a:endParaRPr lang="en-SG" dirty="0"/>
          </a:p>
          <a:p>
            <a:pPr algn="l"/>
            <a:r>
              <a:rPr lang="en-SG" dirty="0"/>
              <a:t>How the new OFDMA holds up against past jamming attacks</a:t>
            </a:r>
          </a:p>
          <a:p>
            <a:pPr algn="l"/>
            <a:endParaRPr lang="en-SG" dirty="0"/>
          </a:p>
          <a:p>
            <a:pPr algn="l"/>
            <a:r>
              <a:rPr lang="en-US" dirty="0"/>
              <a:t>Partial Band Jamming and Multi-Tone Jamming more power-efficient than Barrage Jamming since reduced bandwidth. However, deal less damage.</a:t>
            </a:r>
          </a:p>
          <a:p>
            <a:pPr algn="l"/>
            <a:endParaRPr lang="en-US" dirty="0"/>
          </a:p>
          <a:p>
            <a:pPr algn="l"/>
            <a:r>
              <a:rPr lang="en-SG" dirty="0"/>
              <a:t>Asynchronous off-tone jamming, despite consuming same power as Multi-Tone Jamming, causes noticeably more damage</a:t>
            </a:r>
          </a:p>
        </p:txBody>
      </p:sp>
    </p:spTree>
    <p:extLst>
      <p:ext uri="{BB962C8B-B14F-4D97-AF65-F5344CB8AC3E}">
        <p14:creationId xmlns:p14="http://schemas.microsoft.com/office/powerpoint/2010/main" val="6131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Other Researches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D9ED569-CD30-448C-BE09-84CBC636D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A854244F-5640-4DA3-AEAD-CBD53CFB2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2472531"/>
            <a:ext cx="5238750" cy="3914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FCDB2-4691-4B29-BD89-27BA3C49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400" y="2472530"/>
            <a:ext cx="6959600" cy="3914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B95F64-13EA-4C3C-A43A-118BDD69038B}"/>
              </a:ext>
            </a:extLst>
          </p:cNvPr>
          <p:cNvSpPr/>
          <p:nvPr/>
        </p:nvSpPr>
        <p:spPr>
          <a:xfrm>
            <a:off x="6328410" y="4362449"/>
            <a:ext cx="993198" cy="727710"/>
          </a:xfrm>
          <a:prstGeom prst="rect">
            <a:avLst/>
          </a:prstGeom>
          <a:noFill/>
          <a:ln w="76200">
            <a:solidFill>
              <a:srgbClr val="43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384F3-5BD8-471B-9B3A-C14FAAB884FC}"/>
              </a:ext>
            </a:extLst>
          </p:cNvPr>
          <p:cNvSpPr/>
          <p:nvPr/>
        </p:nvSpPr>
        <p:spPr>
          <a:xfrm>
            <a:off x="10018885" y="4362449"/>
            <a:ext cx="993198" cy="727710"/>
          </a:xfrm>
          <a:prstGeom prst="rect">
            <a:avLst/>
          </a:prstGeom>
          <a:noFill/>
          <a:ln w="76200">
            <a:solidFill>
              <a:srgbClr val="43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2D87D-0E79-40AE-BF5E-0ADD124FCC7E}"/>
              </a:ext>
            </a:extLst>
          </p:cNvPr>
          <p:cNvSpPr txBox="1"/>
          <p:nvPr/>
        </p:nvSpPr>
        <p:spPr>
          <a:xfrm>
            <a:off x="6519493" y="5047448"/>
            <a:ext cx="1151277" cy="415498"/>
          </a:xfrm>
          <a:prstGeom prst="rect">
            <a:avLst/>
          </a:prstGeom>
          <a:solidFill>
            <a:srgbClr val="436CA4"/>
          </a:solidFill>
        </p:spPr>
        <p:txBody>
          <a:bodyPr wrap="non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</a:rPr>
              <a:t>NI-USRP 2922</a:t>
            </a:r>
          </a:p>
          <a:p>
            <a:r>
              <a:rPr lang="en-SG" sz="1050" dirty="0">
                <a:solidFill>
                  <a:schemeClr val="bg1"/>
                </a:solidFill>
              </a:rPr>
              <a:t>Transmitter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E4FF2-1144-480D-86DD-EF87090E7395}"/>
              </a:ext>
            </a:extLst>
          </p:cNvPr>
          <p:cNvSpPr txBox="1"/>
          <p:nvPr/>
        </p:nvSpPr>
        <p:spPr>
          <a:xfrm>
            <a:off x="9601412" y="5047448"/>
            <a:ext cx="1151277" cy="415498"/>
          </a:xfrm>
          <a:prstGeom prst="rect">
            <a:avLst/>
          </a:prstGeom>
          <a:solidFill>
            <a:srgbClr val="436CA4"/>
          </a:solidFill>
        </p:spPr>
        <p:txBody>
          <a:bodyPr wrap="non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</a:rPr>
              <a:t>NI-USRP 2922</a:t>
            </a:r>
          </a:p>
          <a:p>
            <a:r>
              <a:rPr lang="en-SG" sz="1050" dirty="0">
                <a:solidFill>
                  <a:schemeClr val="bg1"/>
                </a:solidFill>
              </a:rPr>
              <a:t>Transmitter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B1C17-B79D-46F8-A034-ACBD7CD4B370}"/>
              </a:ext>
            </a:extLst>
          </p:cNvPr>
          <p:cNvSpPr txBox="1"/>
          <p:nvPr/>
        </p:nvSpPr>
        <p:spPr>
          <a:xfrm>
            <a:off x="8136561" y="5955726"/>
            <a:ext cx="944489" cy="415498"/>
          </a:xfrm>
          <a:prstGeom prst="rect">
            <a:avLst/>
          </a:prstGeom>
          <a:solidFill>
            <a:srgbClr val="436CA4"/>
          </a:solidFill>
        </p:spPr>
        <p:txBody>
          <a:bodyPr wrap="non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</a:rPr>
              <a:t>NI-USRP 2922</a:t>
            </a:r>
          </a:p>
          <a:p>
            <a:r>
              <a:rPr lang="en-SG" sz="1050" dirty="0">
                <a:solidFill>
                  <a:schemeClr val="bg1"/>
                </a:solidFill>
              </a:rPr>
              <a:t>Jammer Node</a:t>
            </a:r>
          </a:p>
        </p:txBody>
      </p:sp>
    </p:spTree>
    <p:extLst>
      <p:ext uri="{BB962C8B-B14F-4D97-AF65-F5344CB8AC3E}">
        <p14:creationId xmlns:p14="http://schemas.microsoft.com/office/powerpoint/2010/main" val="3464506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Future Work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6D9ED569-CD30-448C-BE09-84CBC636D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567" y="2505919"/>
            <a:ext cx="10666071" cy="4352081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Other attacks mentioned in this paper were not tested against this new Wi-Fi 6 technology</a:t>
            </a:r>
          </a:p>
          <a:p>
            <a:pPr algn="l"/>
            <a:endParaRPr lang="en-SG" dirty="0"/>
          </a:p>
          <a:p>
            <a:pPr algn="l"/>
            <a:r>
              <a:rPr lang="en-US" dirty="0"/>
              <a:t>Past researchers have done well to document the effects of many attacks on past Wi-Fi standards.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However, the new Wi-Fi 6 technology employs OFDMA, different from the OFDM which was tested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20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Flow of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51410"/>
            <a:ext cx="10307782" cy="354278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SG" sz="3000" dirty="0"/>
              <a:t>OFDMA Intro - Talk about FDM, then OFDM, then OFDMA</a:t>
            </a:r>
          </a:p>
          <a:p>
            <a:pPr algn="l"/>
            <a:r>
              <a:rPr lang="en-SG" sz="3000" dirty="0"/>
              <a:t>Talk about specific area of research (jamming signals)</a:t>
            </a:r>
          </a:p>
          <a:p>
            <a:pPr algn="l"/>
            <a:r>
              <a:rPr lang="en-SG" sz="3000" dirty="0"/>
              <a:t>How jamming link to project title</a:t>
            </a:r>
          </a:p>
          <a:p>
            <a:pPr algn="l"/>
            <a:r>
              <a:rPr lang="en-SG" sz="3000" dirty="0"/>
              <a:t>Previous types of jamming – OFDM and OFDMA</a:t>
            </a:r>
          </a:p>
          <a:p>
            <a:pPr algn="l"/>
            <a:r>
              <a:rPr lang="en-SG" sz="3000" dirty="0"/>
              <a:t>How my experiment is being conducted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Go through apparatus</a:t>
            </a:r>
          </a:p>
          <a:p>
            <a:pPr marL="457200" indent="-457200" algn="l">
              <a:buFontTx/>
              <a:buChar char="-"/>
            </a:pPr>
            <a:r>
              <a:rPr lang="en-SG" sz="3000" dirty="0"/>
              <a:t>Go through procedure</a:t>
            </a:r>
          </a:p>
          <a:p>
            <a:pPr algn="l"/>
            <a:r>
              <a:rPr lang="en-SG" sz="3000" dirty="0"/>
              <a:t>How my experiment is different (use commercially available equipment)</a:t>
            </a:r>
          </a:p>
          <a:p>
            <a:pPr algn="l"/>
            <a:r>
              <a:rPr lang="en-SG" sz="3000" dirty="0"/>
              <a:t>Go through experiment results</a:t>
            </a:r>
          </a:p>
          <a:p>
            <a:pPr algn="l"/>
            <a:r>
              <a:rPr lang="en-SG" sz="3000" dirty="0"/>
              <a:t>Conclude, Future work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Abbreviations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568" y="3365688"/>
            <a:ext cx="11816863" cy="3857610"/>
          </a:xfrm>
        </p:spPr>
        <p:txBody>
          <a:bodyPr>
            <a:normAutofit/>
          </a:bodyPr>
          <a:lstStyle/>
          <a:p>
            <a:pPr algn="l"/>
            <a:r>
              <a:rPr lang="en-SG" sz="3900" dirty="0"/>
              <a:t>OFDM = Orthogonal Frequency Division Multiplexing</a:t>
            </a:r>
          </a:p>
          <a:p>
            <a:pPr algn="l"/>
            <a:r>
              <a:rPr lang="en-SG" sz="3900" dirty="0"/>
              <a:t>OFDMA = Orthogonal Frequency Division Multiple Access</a:t>
            </a:r>
          </a:p>
          <a:p>
            <a:pPr algn="l"/>
            <a:r>
              <a:rPr lang="en-SG" sz="3900" dirty="0"/>
              <a:t>AWGN / AGWN = Additive White Gaussian Noise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21BC9-F619-4E27-951C-1AB09ADDE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22" y="2410414"/>
            <a:ext cx="8775469" cy="490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Specific Area of Focus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CB70713-4FFA-41D8-B995-AE83A7AB8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D56945-8CAC-4669-83A9-433831F241DF}"/>
              </a:ext>
            </a:extLst>
          </p:cNvPr>
          <p:cNvSpPr/>
          <p:nvPr/>
        </p:nvSpPr>
        <p:spPr>
          <a:xfrm>
            <a:off x="4655128" y="3197836"/>
            <a:ext cx="1701338" cy="3563180"/>
          </a:xfrm>
          <a:prstGeom prst="rect">
            <a:avLst/>
          </a:prstGeom>
          <a:noFill/>
          <a:ln w="889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131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2125 0.0013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</p:cBhvr>
                                      <p:by x="22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CB70713-4FFA-41D8-B995-AE83A7AB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pic>
        <p:nvPicPr>
          <p:cNvPr id="5" name="Picture 4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642D5E60-CBD1-4B42-88C0-9BA783E6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4C49DF-7B95-4DF6-B323-A1265C3D3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22" y="2410414"/>
            <a:ext cx="8775469" cy="4906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Why switch to</a:t>
            </a:r>
            <a:br>
              <a:rPr lang="en-SG" sz="8000" dirty="0">
                <a:latin typeface="Bahnschrift Condensed" panose="020B0502040204020203" pitchFamily="34" charset="0"/>
              </a:rPr>
            </a:br>
            <a:r>
              <a:rPr lang="en-SG" sz="8000" dirty="0">
                <a:latin typeface="Bahnschrift Condensed" panose="020B0502040204020203" pitchFamily="34" charset="0"/>
              </a:rPr>
              <a:t>Wi-Fi 6?</a:t>
            </a:r>
          </a:p>
        </p:txBody>
      </p:sp>
      <p:pic>
        <p:nvPicPr>
          <p:cNvPr id="18" name="Picture 17" descr="A picture containing meter&#10;&#10;Description automatically generated">
            <a:extLst>
              <a:ext uri="{FF2B5EF4-FFF2-40B4-BE49-F238E27FC236}">
                <a16:creationId xmlns:a16="http://schemas.microsoft.com/office/drawing/2014/main" id="{AFC95946-BBAC-4715-B80F-0E458BDD2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83" y="2764791"/>
            <a:ext cx="7849785" cy="3879077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7B79D9E-391A-4DF5-BC60-92FE0DEE4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" y="3281543"/>
            <a:ext cx="3419475" cy="33623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5DCFB7-B71F-46DA-919A-2AC55700B640}"/>
              </a:ext>
            </a:extLst>
          </p:cNvPr>
          <p:cNvSpPr/>
          <p:nvPr/>
        </p:nvSpPr>
        <p:spPr>
          <a:xfrm>
            <a:off x="4377283" y="2764791"/>
            <a:ext cx="1933116" cy="178180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192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51953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What is OFDMA?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B687E-4948-486B-BA5A-CF4C120BE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51410"/>
            <a:ext cx="2575560" cy="741524"/>
          </a:xfrm>
        </p:spPr>
        <p:txBody>
          <a:bodyPr>
            <a:normAutofit/>
          </a:bodyPr>
          <a:lstStyle/>
          <a:p>
            <a:pPr algn="l"/>
            <a:r>
              <a:rPr lang="en-SG" sz="4000" dirty="0"/>
              <a:t>Orthogonal</a:t>
            </a:r>
            <a:endParaRPr lang="en-SG" sz="3900" dirty="0"/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7530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7C96CEC-FD5A-4D2F-B3E5-94F4C81E8328}"/>
              </a:ext>
            </a:extLst>
          </p:cNvPr>
          <p:cNvSpPr txBox="1">
            <a:spLocks/>
          </p:cNvSpPr>
          <p:nvPr/>
        </p:nvSpPr>
        <p:spPr>
          <a:xfrm>
            <a:off x="3395316" y="2847859"/>
            <a:ext cx="4389120" cy="741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SG" sz="4000" dirty="0"/>
              <a:t>Frequency Division</a:t>
            </a:r>
            <a:endParaRPr lang="en-SG" sz="39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949D7F7-4C3B-43D2-9861-D59F08269907}"/>
              </a:ext>
            </a:extLst>
          </p:cNvPr>
          <p:cNvSpPr txBox="1">
            <a:spLocks/>
          </p:cNvSpPr>
          <p:nvPr/>
        </p:nvSpPr>
        <p:spPr>
          <a:xfrm>
            <a:off x="7423756" y="2849388"/>
            <a:ext cx="4389120" cy="741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SG" sz="4000" dirty="0"/>
              <a:t>Multiple Access</a:t>
            </a:r>
            <a:endParaRPr lang="en-SG" sz="39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9046163-6D0B-4223-A685-33F07E563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440" y="2954713"/>
            <a:ext cx="441960" cy="44196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4D86123-9153-4215-89B7-A732AD24D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440" y="4443153"/>
            <a:ext cx="441960" cy="44196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0766967-7D16-4332-A780-8623F315A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440" y="5806452"/>
            <a:ext cx="441960" cy="44196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C201AC47-4B03-4953-8A57-738D6D218A53}"/>
              </a:ext>
            </a:extLst>
          </p:cNvPr>
          <p:cNvSpPr txBox="1">
            <a:spLocks/>
          </p:cNvSpPr>
          <p:nvPr/>
        </p:nvSpPr>
        <p:spPr>
          <a:xfrm>
            <a:off x="4890770" y="4364491"/>
            <a:ext cx="7795924" cy="741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SG" sz="4000" dirty="0"/>
              <a:t>Multiplexing</a:t>
            </a:r>
            <a:endParaRPr lang="en-SG" sz="3900" dirty="0"/>
          </a:p>
        </p:txBody>
      </p:sp>
    </p:spTree>
    <p:extLst>
      <p:ext uri="{BB962C8B-B14F-4D97-AF65-F5344CB8AC3E}">
        <p14:creationId xmlns:p14="http://schemas.microsoft.com/office/powerpoint/2010/main" val="18881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53385 0.41713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3" y="208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48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0.2039 0.2203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Frequency Division Multiplexing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9262C0D3-8E2A-40E3-BAA7-AC0471D5F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E3107-D9BE-40DC-9E08-1CD40B23C6E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072" y="2806700"/>
            <a:ext cx="11408408" cy="398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20F2A-B66B-48C0-8E24-4D2A05C5F0D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10" y="5724294"/>
            <a:ext cx="1479550" cy="1062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71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Orthogonality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C9664DA-9906-424D-B6D6-244D946A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90674-7634-407A-A463-64B046D3B5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73835" y="2264569"/>
            <a:ext cx="6604953" cy="4482781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D7BBA46-8A9E-4B27-BEA6-D148354DF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43" y="3512729"/>
            <a:ext cx="4601279" cy="271723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C1213E4-FE67-4FB9-BED9-7B6B28E97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74" y="2453374"/>
            <a:ext cx="4050839" cy="20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6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BC35-D707-4636-AA6D-F2735AF00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6718" y="463809"/>
            <a:ext cx="6875282" cy="2387600"/>
          </a:xfrm>
        </p:spPr>
        <p:txBody>
          <a:bodyPr anchor="ctr">
            <a:normAutofit/>
          </a:bodyPr>
          <a:lstStyle/>
          <a:p>
            <a:r>
              <a:rPr lang="en-SG" sz="8000" dirty="0">
                <a:latin typeface="Bahnschrift Condensed" panose="020B0502040204020203" pitchFamily="34" charset="0"/>
              </a:rPr>
              <a:t>Multiple Access</a:t>
            </a:r>
          </a:p>
        </p:txBody>
      </p:sp>
      <p:pic>
        <p:nvPicPr>
          <p:cNvPr id="14" name="Picture 13" descr="A picture containing ware, chain, necklace&#10;&#10;Description automatically generated">
            <a:extLst>
              <a:ext uri="{FF2B5EF4-FFF2-40B4-BE49-F238E27FC236}">
                <a16:creationId xmlns:a16="http://schemas.microsoft.com/office/drawing/2014/main" id="{D5FF9169-2C05-4B43-8665-7CAB496553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58" y="-556248"/>
            <a:ext cx="8026284" cy="8293826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B6B4E1-FC5A-4A92-9502-D2F65089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-139007"/>
            <a:ext cx="5457825" cy="33147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C9664DA-9906-424D-B6D6-244D946A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9D083-D858-4A79-AC27-E418D7D124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11" y="2396490"/>
            <a:ext cx="9788465" cy="455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CAC12-4728-4981-9BD2-2D4A67784D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10" y="2393133"/>
            <a:ext cx="9788465" cy="4564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2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697</Words>
  <Application>Microsoft Office PowerPoint</Application>
  <PresentationFormat>Widescreen</PresentationFormat>
  <Paragraphs>136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Bahnschrift Condensed</vt:lpstr>
      <vt:lpstr>Calibri</vt:lpstr>
      <vt:lpstr>Calibri Light</vt:lpstr>
      <vt:lpstr>Cambria Math</vt:lpstr>
      <vt:lpstr>Courier New</vt:lpstr>
      <vt:lpstr>Office Theme</vt:lpstr>
      <vt:lpstr>CG4001 Final Year Project</vt:lpstr>
      <vt:lpstr>Specific Area of Focus</vt:lpstr>
      <vt:lpstr>Abbreviations</vt:lpstr>
      <vt:lpstr>Specific Area of Focus</vt:lpstr>
      <vt:lpstr>Why switch to Wi-Fi 6?</vt:lpstr>
      <vt:lpstr>What is OFDMA?</vt:lpstr>
      <vt:lpstr>Frequency Division Multiplexing</vt:lpstr>
      <vt:lpstr>Orthogonality</vt:lpstr>
      <vt:lpstr>Multiple Access</vt:lpstr>
      <vt:lpstr>Research Focus</vt:lpstr>
      <vt:lpstr>Link to Project Title</vt:lpstr>
      <vt:lpstr>Types of Jamming</vt:lpstr>
      <vt:lpstr>Types of Jamming</vt:lpstr>
      <vt:lpstr>Types of Jamming</vt:lpstr>
      <vt:lpstr>Types of Jamming</vt:lpstr>
      <vt:lpstr>Types of Jamming</vt:lpstr>
      <vt:lpstr>Experimentation</vt:lpstr>
      <vt:lpstr>Operating Parameters</vt:lpstr>
      <vt:lpstr>Operating Parameters</vt:lpstr>
      <vt:lpstr>Set-up</vt:lpstr>
      <vt:lpstr>Procedure</vt:lpstr>
      <vt:lpstr>Quantification and Calculation</vt:lpstr>
      <vt:lpstr>Experiment Results</vt:lpstr>
      <vt:lpstr>Conclusion</vt:lpstr>
      <vt:lpstr>Other Researches</vt:lpstr>
      <vt:lpstr>Future Work</vt:lpstr>
      <vt:lpstr>Flow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CG4001 Final Year Project</dc:title>
  <dc:creator>Zechariah Gerard Tan Jia Le</dc:creator>
  <cp:lastModifiedBy>Infinity Ace</cp:lastModifiedBy>
  <cp:revision>45</cp:revision>
  <dcterms:created xsi:type="dcterms:W3CDTF">2019-11-18T06:06:31Z</dcterms:created>
  <dcterms:modified xsi:type="dcterms:W3CDTF">2020-04-23T12:02:52Z</dcterms:modified>
</cp:coreProperties>
</file>